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1" r:id="rId8"/>
    <p:sldId id="262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677DEC-25DF-4404-B79E-924EB1AFC535}" v="20" dt="2023-08-01T06:58:15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>
        <p:scale>
          <a:sx n="102" d="100"/>
          <a:sy n="102" d="100"/>
        </p:scale>
        <p:origin x="720" y="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il, Ravindra" userId="S::rxp200051@utdallas.edu::d889ce74-7fcd-43f3-8844-51c1f2a53d2c" providerId="AD" clId="Web-{61677DEC-25DF-4404-B79E-924EB1AFC535}"/>
    <pc:docChg chg="modSld">
      <pc:chgData name="Patil, Ravindra" userId="S::rxp200051@utdallas.edu::d889ce74-7fcd-43f3-8844-51c1f2a53d2c" providerId="AD" clId="Web-{61677DEC-25DF-4404-B79E-924EB1AFC535}" dt="2023-08-01T06:58:15.951" v="16" actId="1076"/>
      <pc:docMkLst>
        <pc:docMk/>
      </pc:docMkLst>
      <pc:sldChg chg="modSp">
        <pc:chgData name="Patil, Ravindra" userId="S::rxp200051@utdallas.edu::d889ce74-7fcd-43f3-8844-51c1f2a53d2c" providerId="AD" clId="Web-{61677DEC-25DF-4404-B79E-924EB1AFC535}" dt="2023-08-01T06:56:10.510" v="1" actId="1076"/>
        <pc:sldMkLst>
          <pc:docMk/>
          <pc:sldMk cId="4092488638" sldId="261"/>
        </pc:sldMkLst>
        <pc:picChg chg="mod">
          <ac:chgData name="Patil, Ravindra" userId="S::rxp200051@utdallas.edu::d889ce74-7fcd-43f3-8844-51c1f2a53d2c" providerId="AD" clId="Web-{61677DEC-25DF-4404-B79E-924EB1AFC535}" dt="2023-08-01T06:56:10.510" v="1" actId="1076"/>
          <ac:picMkLst>
            <pc:docMk/>
            <pc:sldMk cId="4092488638" sldId="261"/>
            <ac:picMk id="4098" creationId="{00000000-0000-0000-0000-000000000000}"/>
          </ac:picMkLst>
        </pc:picChg>
      </pc:sldChg>
      <pc:sldChg chg="addSp delSp modSp">
        <pc:chgData name="Patil, Ravindra" userId="S::rxp200051@utdallas.edu::d889ce74-7fcd-43f3-8844-51c1f2a53d2c" providerId="AD" clId="Web-{61677DEC-25DF-4404-B79E-924EB1AFC535}" dt="2023-08-01T06:58:15.951" v="16" actId="1076"/>
        <pc:sldMkLst>
          <pc:docMk/>
          <pc:sldMk cId="3298018337" sldId="262"/>
        </pc:sldMkLst>
        <pc:picChg chg="add mod">
          <ac:chgData name="Patil, Ravindra" userId="S::rxp200051@utdallas.edu::d889ce74-7fcd-43f3-8844-51c1f2a53d2c" providerId="AD" clId="Web-{61677DEC-25DF-4404-B79E-924EB1AFC535}" dt="2023-08-01T06:57:28.356" v="7" actId="1076"/>
          <ac:picMkLst>
            <pc:docMk/>
            <pc:sldMk cId="3298018337" sldId="262"/>
            <ac:picMk id="3" creationId="{877E69C2-C573-298D-FFD2-5D4B4EBE064B}"/>
          </ac:picMkLst>
        </pc:picChg>
        <pc:picChg chg="add mod">
          <ac:chgData name="Patil, Ravindra" userId="S::rxp200051@utdallas.edu::d889ce74-7fcd-43f3-8844-51c1f2a53d2c" providerId="AD" clId="Web-{61677DEC-25DF-4404-B79E-924EB1AFC535}" dt="2023-08-01T06:58:09.748" v="15" actId="14100"/>
          <ac:picMkLst>
            <pc:docMk/>
            <pc:sldMk cId="3298018337" sldId="262"/>
            <ac:picMk id="4" creationId="{9C1E66E7-5361-CCC7-EB8B-C198EE0F14CA}"/>
          </ac:picMkLst>
        </pc:picChg>
        <pc:picChg chg="add mod">
          <ac:chgData name="Patil, Ravindra" userId="S::rxp200051@utdallas.edu::d889ce74-7fcd-43f3-8844-51c1f2a53d2c" providerId="AD" clId="Web-{61677DEC-25DF-4404-B79E-924EB1AFC535}" dt="2023-08-01T06:58:15.951" v="16" actId="1076"/>
          <ac:picMkLst>
            <pc:docMk/>
            <pc:sldMk cId="3298018337" sldId="262"/>
            <ac:picMk id="5" creationId="{C7A9FD13-2489-5431-9216-D4BFA2170DD3}"/>
          </ac:picMkLst>
        </pc:picChg>
        <pc:picChg chg="del mod">
          <ac:chgData name="Patil, Ravindra" userId="S::rxp200051@utdallas.edu::d889ce74-7fcd-43f3-8844-51c1f2a53d2c" providerId="AD" clId="Web-{61677DEC-25DF-4404-B79E-924EB1AFC535}" dt="2023-08-01T06:57:05.324" v="3"/>
          <ac:picMkLst>
            <pc:docMk/>
            <pc:sldMk cId="3298018337" sldId="262"/>
            <ac:picMk id="13" creationId="{0C3DF2AE-053E-FB9D-76E3-DFB1DC41239C}"/>
          </ac:picMkLst>
        </pc:picChg>
      </pc:sldChg>
      <pc:sldChg chg="addSp modSp">
        <pc:chgData name="Patil, Ravindra" userId="S::rxp200051@utdallas.edu::d889ce74-7fcd-43f3-8844-51c1f2a53d2c" providerId="AD" clId="Web-{61677DEC-25DF-4404-B79E-924EB1AFC535}" dt="2023-08-01T06:57:16.559" v="6" actId="1076"/>
        <pc:sldMkLst>
          <pc:docMk/>
          <pc:sldMk cId="3160477202" sldId="264"/>
        </pc:sldMkLst>
        <pc:picChg chg="add mod">
          <ac:chgData name="Patil, Ravindra" userId="S::rxp200051@utdallas.edu::d889ce74-7fcd-43f3-8844-51c1f2a53d2c" providerId="AD" clId="Web-{61677DEC-25DF-4404-B79E-924EB1AFC535}" dt="2023-08-01T06:57:16.559" v="6" actId="1076"/>
          <ac:picMkLst>
            <pc:docMk/>
            <pc:sldMk cId="3160477202" sldId="264"/>
            <ac:picMk id="3" creationId="{66AD1DD0-0A3B-C11B-8543-043FEC464D75}"/>
          </ac:picMkLst>
        </pc:picChg>
        <pc:inkChg chg="mod">
          <ac:chgData name="Patil, Ravindra" userId="S::rxp200051@utdallas.edu::d889ce74-7fcd-43f3-8844-51c1f2a53d2c" providerId="AD" clId="Web-{61677DEC-25DF-4404-B79E-924EB1AFC535}" dt="2023-08-01T06:57:11.184" v="4" actId="1076"/>
          <ac:inkMkLst>
            <pc:docMk/>
            <pc:sldMk cId="3160477202" sldId="264"/>
            <ac:inkMk id="26" creationId="{2865B335-28AD-6903-E387-6E4F4C089D0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31T22:57:01.24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0 289,'70'0,"-9"0,-48 0,21 0,-12 0,16 0,-17 0,7 0,-2 0,0 0,2 0,-4 0,13 0,-8 0,18 0,-16 0,8 0,-11 0,-1 0,0 0,1 0,-1 0,0 0,8 0,-6 0,6 0,-12 0,3 0,9 0,-5 0,10 0,-13 0,0 0,6 0,-4 0,10 0,-5 0,6 0,-1 0,1 0,0 0,0 0,0 0,-1 0,1 0,6 0,-4 0,4 0,0 0,1 0,1 0,4 0,-4 0,-1 0,6 0,-6 0,7 0,-6 0,4 0,-11 0,5 0,0 0,-4 0,4 0,-7 0,-4 0,3 0,-4 0,1 0,-2 0,-6 0,-4 0,10 0,-13 0,16 0,-15 3,3-2,14 7,-13-7,17 3,-9-4,1 0,6 4,-1-3,7 4,2-5,6 0,0 0,23 5,-24-3,29 4,-26-6,7 0,5 0,-13 0,6 0,-13 0,-2 0,0 0,-5 0,5 0,-6 0,0 0,6 0,-5 0,11 0,-4 0,0 0,4 0,-5 0,7 0,0 0,-6 0,-2 0,-6 0,-6 0,6 0,-15 0,3 0,-5 0,1 0,5 0,12 0,-5 0,11 0,-7 0,6 0,43-5,-31 4,30-4,-48 0,-6 4,-1-3,0-1,-9 4,7-3,-1 4,-5-4,4 3,-6-3,-2 1,13 2,-13-2,13 3,-4 0,-3 0,12 0,-15 0,15 0,1 0,-4 0,9 0,-11 0,6 0,-6 0,-1 0,-11 0,7 0,-5 0,4 0,2 0,-5 0,3 0,-4 0,1 0,1 0,-1 0,1 0,2 0,-2 0,0 0,6 0,-14 0,-79-4,30-2,-22 4,-4-1,2-7,-7 4,-8-1,13 4,-2 1,-38 2,33 0,0 0,12 0,1 0,-47 0,46 0,-2 0,2 0,-1 0,-4 0,-1 0,-5 0,-2 0,-3 0,-2 0,-9 0,-1 0,4 0,1 0,-5 0,1 0,4 0,1 0,4 0,1 0,1 0,0 0,3 0,4 0,-27 0,-11-5,40-2,-11-5,15 6,15-3,12 8,10-6,84 6,-12-3,5 4,4 0,24 6,-8-3,3 1,-21 3,1-1,34-2,1 0,-27 2,-2 0,7-4,-1-2,-5 3,0 1,0-4,-2 0,-8-1,0 2,2 2,1 0,-3-2,0-1,4 4,0-1,-5-3,1 0,4 0,-2 0,24 0,-31 0,1 0,28 0,6 0,-10 0,-25 0,-13 0,-13 0,-7 0,-120 0,13 0,-1-3,-8-1,11 1,0-3,6-3,-10-4,15 3,-14-2,-4-1,1 1,9 1,-6-1,7 2,-7-2,5 0,-10-3,-1 0,5 1,14 3,-11 1,11 2,2-1,6-1,-12-1,29 10,9-8,22 8,84 2,6 7,0 1,5 2,-3 0,-1 1,1-1,4 1,-2-1,7 1,-6-2,1-1,3-1,-7-1,11 1,1 0,-8-2,-8-3,-5-1,2 1,17 0,3 1,-2-2,-6-1,-1-1,-9-1,-12 1,-2 0,33 0,-2 0,0 0,-32 0,-2 0,12 0,-16 0,-24 0,-82 0,-40 0,19 0,-7 0,8 0,-11 0,-1 0,6 0,3 0,4 0,-3 0,-14 0,-4 0,5 0,18 0,3 0,-2 0,-15 0,-3 0,6 0,-6 0,4 0,-9 0,6 0,33 0,4 0,-2 0,1 0,-26 0,33 0,20 0,118 22,-25-11,10 4,5-1,-26-7,-5-1,26 6,8 0,-20-6,-7 4,-3-9,-23 3,-7-4,1 0,71 0,-16 0,7 0,9 0,6 0,-16 0,5 0,-7 0,-6 0,-3 0,23 0,-3 0,-33 0,-3 0,3 0,-3 0,31 0,-32 0,-23-3,-16 2,-93-6,40 6,-19-1,-3 1,9 1,6 0,8 0,12 0,93-3,-56 2,68-2,-79 3,-1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30.7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147 796 24575,'0'39'0,"0"1"0,0-18 0,0 6 0,0-1 0,0 6 0,0 1 0,0 6 0,0 0 0,0 6 0,0 2 0,0 12 0,5-4 0,1 5 0,0-1 0,3-10 0,-8 9 0,8-18 0,-8 5 0,8-6 0,-8 0 0,8 0 0,-8 0 0,3-1 0,1 7 0,-4 2 0,4 6 0,-5-7 0,0 6 0,0 18 0,0-17 0,0 16 0,0-30 0,0-1 0,0 1 0,0-6 0,0 5 0,0-5 0,0 0 0,0-1 0,0-5 0,0-6 0,0 0 0,0-10 0,0 0 0,3-5 0,-2-30 0,3 12 0,-4-25 0,0 19 0,0-4 0,0 3 0,0-14 0,0-16 0,0-9 0,0-17 0,0 4 0,0 14 0,0-18 0,0 15 0,0-18 0,0 15 0,0-6 0,0 12 0,0 1 0,0 3 0,0 11 0,0 0 0,0 2 0,0 11 0,0-1 0,0 3 0,0 8 0,0-8 0,0 8 0,0-4 0,0 6 0,0-6 0,0 4 0,0-4 0,0 6 0,0-1 0,0 0 0,-4 0 0,3 1 0,-3 3 0,4 1 0,0 1 0,0 2 0,-3-3 0,2 5 0,-2-1 0,3-4 0,0 4 0,0-4 0,-4 4 0,3-3 0,-6-6 0,6 0 0,-3 1 0,1 0 0,2 7 0,-3-6 0,1 6 0,2-7 0,-3 8 0,4-8 0,-3 7 0,2-7 0,-2 8 0,3-4 0,0 0 0,-4 4 0,3-8 0,-2 3 0,-1-7 0,3 2 0,-6-2 0,6 3 0,-3 1 0,0-1 0,4 4 0,-4-2 0,4 6 0,-4-7 0,3 7 0,-3-2 0,4 3 0,0-3 0,-3 3 0,2-3 0,-2 3 0,3-3 0,0 2 0,0-2 0,0-4 0,0 6 0,0-10 0,0 6 0,-4-4 0,3 0 0,-3-4 0,0 3 0,4-8 0,-8 3 0,7-5 0,-8-5 0,8 4 0,-8-9 0,8 9 0,-8-4 0,8 0 0,-7 4 0,3-4 0,0 6 0,-3-1 0,7 6 0,-7 0 0,7 5 0,-3 0 0,1 5 0,2 0 0,-3 5 0,1-1 0,-4 26 0,2-9 0,-2 22 0,7-10 0,0-3 0,0 14 0,0 3 0,0 13 0,0-1 0,0 13 0,0-4 0,0 30 0,0-26 0,0 30 0,0-32 0,0-8 0,0 2 0,0 24 0,0-25 0,0 1 0,0 27 0,0 7 0,0-20 0,0 16 0,6-16 0,0 13 0,6-2 0,-1-14 0,1 4 0,-2-17 0,1 9 0,-1-12 0,1 1 0,-1 22 0,0-24 0,0 18 0,-5-25 0,4 1 0,-3 0 0,-1 0 0,4 0 0,-8-1 0,4 1 0,-1 0 0,-3 0 0,4-6 0,-1 4 0,-3-9 0,3 4 0,1-6 0,-4 6 0,3 9 0,-4-6 0,4 4 0,-3-7 0,3 2 0,-4 4 0,0 1 0,0 6 0,0-4 0,0 10 0,4-11 0,-3 12 0,4-6 0,-5 7 0,0 0 0,4-7 0,-3 6 0,4-12 0,-5 5 0,0-12 0,0 5 0,0-11 0,0 1 0,0-3 0,0-8 0,0 3 0,0-8 0,0-2 0,0-3 0,0 3 0,0-2 0,0 2 0,0-3 0,0 3 0,0 1 0,0 9 0,0 7 0,0 13 0,0 6 0,0 14 0,0-5 0,0 4 0,0 1 0,0-12 0,0 4 0,0-13 0,0-10 0,0-3 0,0-11 0,0-3 0,0-2 0,0-3 0,0 6 0,0 3 0,0 8 0,0 3 0,0-1 0,0-4 0,0-2 0,0-4 0,0-5 0,0 0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34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24575,'0'59'0,"0"-3"0,0-15 0,0-5 0,0 2 0,0-14 0,0 20 0,0-13 0,0 10 0,0-8 0,0 6 0,0 10 0,0-5 0,0 14 0,0-9 0,0 6 0,0 13 0,0-12 0,0 5 0,0-1 0,0-10 0,0 9 0,0-12 0,0 1 0,0-2 0,0-6 0,0-6 0,0-1 0,4-6 0,-3 1 0,4-1 0,-1 1 0,-3-1 0,3 0 0,-4 1 0,4 5 0,-3-5 0,4 11 0,-5 16 0,0-4 0,0 32 0,0-11 0,0 24 0,0-22 0,0 17 0,0-26 0,0 5 0,0-15 0,0-15 0,0-7 0,0-14 0,0-3 0,0-9 0,0 1 0,3 2 0,-2 7 0,2 0 0,-3 9 0,0-8 0,0 3 0,0-8 0,-4 2 0,3-6 0,-2 2 0,3-3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38.7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9324 307 24575,'-47'0'0,"-2"0"0,14 0 0,-5 0 0,0 0 0,1 0 0,-1 0 0,-7 0 0,6 0 0,-5 0 0,6 0 0,0 0 0,-6 0 0,4 0 0,-4 0 0,6 0 0,6 0 0,1 0 0,5 0 0,6 0 0,0 0 0,9 0 0,2 0 0,3 0 0,-3 0 0,3 0 0,-7 0 0,6 0 0,-7 0 0,3 0 0,-8 0 0,3 0 0,-8 0 0,8 0 0,-9 0 0,9 0 0,-3 0 0,-1 0 0,0 0 0,-1 0 0,-3 0 0,3 0 0,-10 0 0,4 0 0,-4 0 0,0 0 0,4 0 0,-9 0 0,3 0 0,1 0 0,-5 0 0,10 0 0,-4 0 0,6 0 0,-18 0 0,13 0 0,-13 0 0,17 0 0,1 0 0,-1 0 0,1 0 0,-1 0 0,-5 0 0,4 0 0,-4 0 0,0 0 0,4 0 0,-9 0 0,3 0 0,1 0 0,-4 0 0,3 0 0,-17 0 0,9 0 0,-4 0 0,14 0 0,6 0 0,4 0 0,-3 0 0,12 0 0,-6 0 0,11 0 0,-3 0 0,5-4 0,-1-3 0,4-1 0,-10 1 0,8 4 0,-12 3 0,1 0 0,-12 0 0,-11 0 0,4 0 0,-30 0 0,6 0 0,-19 0 0,8 0 0,3 5 0,-2 1 0,-27 7 0,27-6 0,-22 4 0,43-4 0,-19-1 0,12 3 0,-11-7 0,11 2 0,-5-4 0,13 0 0,-4 0 0,10 0 0,-4 0 0,0 0 0,5 0 0,-5 0 0,6 0 0,0 0 0,0 0 0,0-4 0,-6 3 0,-20-8 0,-7 2 0,-9 1 0,5 1 0,14 5 0,-5 0 0,-20 0 0,19 0 0,-24 0 0,6 0 0,3 0 0,0 0 0,-15 0 0,50 0 0,-43 0 0,36 0 0,-7 0 0,2 0 0,7 0 0,7 0 0,-18-4 0,20 3 0,-7-8 0,19 8 0,10-6 0,-3 6 0,8-7 0,-4 7 0,1-7 0,3 7 0,-4-7 0,5 8 0,-4-4 0,-2 0 0,-4 3 0,-1-3 0,1 4 0,-1 0 0,1-5 0,-6 4 0,4-3 0,-4 4 0,0 0 0,4 0 0,-4-4 0,5 3 0,1-3 0,-1 4 0,1-4 0,-1 3 0,1-3 0,-1 0 0,1 3 0,4-3 0,-3 4 0,3-4 0,-4 2 0,4-2 0,-9 0 0,8 3 0,-9-4 0,6 1 0,-1 3 0,1-3 0,-6 0 0,4 3 0,-4-4 0,5 1 0,-5 3 0,4-3 0,-4 4 0,6-4 0,-1 3 0,1-3 0,-1 4 0,1 0 0,0-5 0,-1 4 0,-5-3 0,4 0 0,-4 3 0,6-7 0,-1 7 0,-5-3 0,4 0 0,-9 3 0,9-3 0,-10-1 0,10 4 0,-4-7 0,0 6 0,5-6 0,-11 7 0,10-7 0,-4 7 0,6-7 0,-1 7 0,-11-7 0,8 7 0,-14-4 0,16 1 0,-4 3 0,0-3 0,-2 4 0,-4 0 0,-1 0 0,0 0 0,-6 0 0,4-4 0,-10 3 0,10-4 0,-4 5 0,6 0 0,0 0 0,6-4 0,-5 3 0,10-3 0,-4 0 0,6 3 0,-8-7 0,10 7 0,-8-4 0,15 5 0,-9-4 0,10 3 0,-10-3 0,9 4 0,-8 0 0,3-4 0,-4 3 0,4-3 0,-3 4 0,3 0 0,-4 0 0,4 0 0,-3 0 0,3 0 0,0 0 0,2 0 0,-4 0 0,11 0 0,-5 0 0,11 0 0,1 0 0,22 18 0,-4 10 0,10-4 0,-11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42.7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5794 405 24575,'-47'0'0,"-40"0"0,9 0 0,21 0 0,-5 0 0,-10 0 0,-1 0 0,11 0 0,-2 0-492,-23 0 0,-1 0 239,13 0 1,1 0 252,-6 0 0,-2 0 0,-3 0 0,-2 0-492,1 1 0,0-2 80,0-2 0,0-1 412,-1 4 0,1-2 0,0-4 0,0-2 0,0 4 0,0 0 0,-1-4 0,1 0 0,5 4 0,0-1 0,2-2 0,-1 1-492,6 2 0,0-1 328,4-2 1,1 0 163,1-1 0,0 1 0,5 0 0,0 0 0,-1 0 0,1 0 0,4 3 0,1 0-118,-1-2 1,3 0 117,-20 0 0,-14-1 0,24-3 0,-7 4 0,-2-1 0,19-3 0,-5 4 910,7-4-910,7 4 983,-6-4 0,12 4 0,-6-4-303,8 4-376,-1-3-304,0 4 0,0-5 0,0 4 0,0-3 0,0 8 0,0-8 0,0 4 0,6-1 0,-5-3 0,10 4 0,-4-1 0,0-2 0,5 7 0,-11-8 0,10 8 0,-9-8 0,3 8 0,-11-4 0,5 5 0,-12-5 0,12 4 0,-12-4 0,-6 5 0,9 0 0,-8 0 0,18 0 0,0 0 0,6 0 0,1 0 0,5 0 0,5 0 0,2 0 0,4 0 0,0-3 0,1 2 0,-1-3 0,0 0 0,4 3 0,-2-2 0,2 3 0,-4 0 0,0 0 0,-3-4 0,7 3 0,-2-3 0,7 4 0,19 21 0,-11-16 0,15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46.6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5363 347 24575,'-44'0'0,"3"0"0,13 0 0,1 0 0,-18 0 0,13 0 0,-19 0 0,22 0 0,-9 0 0,-9 0 0,4 0 0,-9-4 0,12 3 0,0-4 0,-6 0 0,5 4 0,-6-8 0,1 8 0,5-4 0,-12 1 0,12 2 0,-5-2 0,6-1 0,0 4 0,0-4 0,0 1 0,0 3 0,0-4 0,0 1 0,-6 3 0,5-8 0,-12 8 0,12-8 0,-12 8 0,6-4 0,-25 1 0,14 3 0,-8-4 0,14 0 0,10 4 0,-4-4 0,6 5 0,0 0 0,1 0 0,-1 0 0,0 0 0,0 0 0,0 0 0,0 0 0,0 0 0,-6-4 0,4 2 0,-10-2 0,11-1 0,-6 4 0,-10-8 0,12 8 0,-12-8 0,17 4 0,0-1 0,0-3 0,0 8 0,6-4 0,-5 1 0,5 3 0,-6-4 0,0 1 0,0 3 0,0-8 0,0 8 0,0-4 0,0 1 0,0 3 0,1-8 0,-1 8 0,0-8 0,5 8 0,2-8 0,0 8 0,4-3 0,-4 4 0,6-4 0,-1 3 0,1-3 0,-1 0 0,1 3 0,4-3 0,-9-1 0,8 4 0,-9-4 0,6 1 0,-6 3 0,4-3 0,-10 4 0,-13-4 0,2 3 0,-10-8 0,14 8 0,0-4 0,5 5 0,-5 0 0,6-4 0,0 3 0,0-4 0,5 5 0,-3 0 0,9 0 0,-4 0 0,6 0 0,-1 0 0,1 0 0,-1 0 0,1 0 0,-1 0 0,1 0 0,-1 0 0,1 0 0,-1 0 0,1-4 0,-1 3 0,1-3 0,-6 4 0,4 0 0,-4 0 0,5 0 0,-5-5 0,4 4 0,-9-3 0,9 4 0,-4 0 0,0 0 0,4 0 0,-9 0 0,-3 0 0,5 0 0,1-4 0,8 3 0,9-3 0,-3 4 0,8 0 0,1-3 0,5 2 0,-1-2 0,30 15 0,-19-10 0,23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54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7326 1 24575,'-36'0'0,"-6"0"0,0 0 0,-18 0 0,3 0 0,-1 0 0,24 0 0,-5 0 0,11 0 0,-5 0 0,5 0 0,1 0 0,-6 0 0,4 0 0,-4 0 0,5 0 0,-5 0 0,4 0 0,-4 0 0,6 0 0,-6 0 0,4 0 0,-4 0 0,0 0 0,4 0 0,-9 0 0,3 0 0,-5 0 0,0 0 0,-6 0 0,-2 0 0,-20 0 0,17 4 0,-40-3 0,31 9 0,-33-3 0,13 5 0,17-4 0,1 1 0,-14 4 0,16-4 0,0-1 0,-6 4 0,-13 0 0,1 0 0,9-6 0,-1 4 0,8-9 0,1 5 0,13-6 0,-4 0 0,10 0 0,-10 0 0,10 0 0,-4 0 0,12 0 0,-5 0 0,-2-5 0,10 1 0,-8-1 0,21 1 0,-3 0 0,-1 3 0,4-6 0,-3 6 0,-1-3 0,4 4 0,-8 0 0,8 0 0,-8 0 0,3 0 0,-4 0 0,-6 0 0,4 0 0,-4 0 0,5 0 0,-5 0 0,4 0 0,-4 0 0,6 0 0,-6 0 0,4 0 0,-4 0 0,6-4 0,-1 3 0,1-3 0,-1 4 0,1-4 0,-1 3 0,-5-3 0,4 4 0,-9 0 0,3 0 0,-5 0 0,1 0 0,-8 0 0,6 0 0,-12 0 0,-18 0 0,4 0 0,-13 0 0,26 0 0,1 0 0,12 0 0,-5 0 0,6 0 0,0 0 0,5 0 0,-3 0 0,9 0 0,-4 0 0,0 4 0,4-3 0,-9 3 0,9-4 0,-4 0 0,-13 5 0,9-4 0,-10 3 0,14-4 0,6 0 0,-1 0 0,-5 0 0,5 4 0,-5-3 0,5 3 0,-5 0 0,4-3 0,-4 8 0,6-8 0,-1 3 0,1 0 0,4-3 0,-3 3 0,8-4 0,-4 4 0,5-3 0,1 2 0,3-3 0,1 0 0,1 0 0,2 0 0,-3 0 0,5 0 0,-5 0 0,3 0 0,-2 0 0,-1 0 0,-1 0 0,-4 0 0,1 0 0,-1 0 0,0 0 0,0 0 0,-4 0 0,3 0 0,-4 0 0,1 0 0,3 0 0,-4 0 0,6 0 0,-1 0 0,0 0 0,0 0 0,0 0 0,1 0 0,-1 0 0,0 0 0,-4 0 0,3 0 0,-4 0 0,5 0 0,5 0 0,-4 0 0,7 0 0,-6 0 0,-2 0 0,4 0 0,-6 0 0,6 0 0,0 0 0,-2 0 0,6 0 0,-7 0 0,8 0 0,-8 0 0,7 0 0,-7 0 0,8 0 0,-8 0 0,3 0 0,-4 0 0,-4 0 0,3-4 0,-8 4 0,3-4 0,-17 4 0,10 0 0,-10 0 0,13 0 0,-1 0 0,1 0 0,-6 0 0,-2 0 0,1 0 0,1 0 0,5 0 0,1 0 0,4 0 0,2 0 0,4 0 0,4 0 0,1 0 0,5 0 0,-4 0 0,2 0 0,-2-3 0,1 2 0,2-2 0,-3-1 0,1 4 0,2-4 0,-3 4 0,0-3 0,3 2 0,-7-2 0,6 3 0,-2 0 0,3-4 0,0 4 0,-2-4 0,1 4 0,-1 0 0,-1 0 0,3 0 0,-3-3 0,4-1 0,-3 0 0,2 1 0,-2 3 0,0 0 0,2 0 0,-6 0 0,1 0 0,-36 0 0,7 5 0,-16 0 0,28 4 0,5 4 0,16-8 0,-8 3 0,10-11 0,-1-1 0,1-3 0,3 31 0,1-20 0,3 24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58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366 4043 24575,'0'-73'0,"0"-7"0,0 18 0,0-32 0,0 20 0,0-5 0,0 33 0,0 6 0,0 6 0,0-5 0,-4 10 0,3-4 0,-7 11 0,3-5 0,0 5 0,-3-1 0,3-3 0,1 8 0,-5-16 0,8 9 0,-3-10 0,0 8 0,3-1 0,-3 1 0,4-1 0,-4-5 0,3 4 0,-8-4 0,8 6 0,-7-1 0,7 1 0,-3 0 0,-1-1 0,4 1 0,-3-1 0,0 1 0,3-13 0,-3 14 0,0-12 0,3 20 0,-3-4 0,0 1 0,3 3 0,-7-9 0,3 9 0,0-8 0,-3 3 0,7 1 0,-7-5 0,2 5 0,1-6 0,-3 1 0,3-1 0,-4 1 0,0-13 0,-1 9 0,1-3 0,0 7 0,0 5 0,0-6 0,0 5 0,0-3 0,0 3 0,0 1 0,0-5 0,0 5 0,4-4 0,-3-1 0,3 2 0,-4-3 0,-1 1 0,5-1 0,-3 1 0,7-13 0,-7 10 0,7-10 0,-3 13 0,4 4 0,0-3 0,0 3 0,0-5 0,0 6 0,0-5 0,0 5 0,0-6 0,0 1 0,0-1 0,0 5 0,4-3 0,-3 3 0,7-4 0,1-13 0,-3 10 0,6-10 0,-7 12 0,0 1 0,3 0 0,-2-1 0,-1 1 0,-1-1 0,-1 5 0,-2 2 0,3 4 0,-4 0 0,4 1 0,-3-1 0,2 4 0,-3-3 0,0 8 0,4-8 0,-3 3 0,3-7 0,-4 2 0,3-2 0,-2 3 0,3 1 0,0-1 0,-3 0 0,2 4 0,-3-2 0,0 2 0,4 0 0,-4-2 0,4 6 0,-4-7 0,0 3 0,3 1 0,-2-4 0,6-2 0,-6 1 0,7-5 0,-3 5 0,-1-4 0,4-2 0,-3-4 0,4 4 0,-4-4 0,2 10 0,-6-5 0,7 5 0,-4 0 0,5 1 0,-5-1 0,0 0 0,-1 4 0,-2-2 0,6 6 0,-6-3 0,5 1 0,-5 3 0,6 0 0,-3-2 0,0 5 0,3-6 0,-3 3 0,0 1 0,3-1 0,-3 0 0,0 1 0,3-1 0,-3 0 0,0 1 0,3-1 0,-3 0 0,4 1 0,-1-1 0,1 1 0,-4-1 0,5 4 0,-7 20 0,4-7 0,-6 15 0,0-13 0,0 2 0,0 16 0,0-5 0,0 11 0,0-8 0,0 6 0,0-4 0,0 27 0,0-17 0,0 13 0,0-14 0,0-9 0,0 9 0,0-9 0,0 4 0,0 0 0,0-4 0,0 3 0,0-4 0,0-1 0,0-4 0,0 3 0,0-8 0,0 3 0,0-4 0,0 0 0,0-1 0,0 1 0,0-1 0,0 4 0,0-2 0,0-2 0,0 0 0,0-4 0,0 5 0,0-1 0,0 6 0,0-4 0,0 3 0,0-4 0,0 4 0,0-3 0,0 8 0,0-8 0,0 8 0,0-3 0,0 4 0,0 1 0,0-1 0,0 0 0,-4 1 0,3-1 0,-7-4 0,7 3 0,-3-4 0,0 6 0,3-1 0,-3 1 0,0-6 0,3 4 0,-3-8 0,0 8 0,3-8 0,-3 4 0,4 2 0,0-6 0,-4 11 0,3-11 0,-3 3 0,4 1 0,-4 0 0,3 1 0,-7 3 0,7-3 0,-4 4 0,5 0 0,-4 1 0,3-1 0,-3 0 0,4 1 0,0-1 0,0 6 0,0 14 0,0-5 0,0 17 0,0-18 0,-4 5 0,3-6 0,-4 6 0,5-5 0,0 5 0,0-6 0,0 0 0,0 0 0,0-6 0,0 4 0,0-3 0,0 4 0,0 1 0,0 6 0,0 16 0,0 3 0,0 20 0,0-6 0,0-24 0,0 1 0,0 29 0,0-34 0,0-1 0,0 12 0,0-7 0,0-15 0,0-12 0,0-10 0,0-7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8:42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11:36.7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2:57:57.8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123 410 24575,'0'47'0,"0"34"0,0-13 0,0 27-984,0-9 972,0-5 12,0 14 0,0 0 0,0 3-492,0-41 0,0 1 388,0-4 0,0 0 104,0 3 0,0 0 206,0-2 1,0-4-207,0 26 0,0 13 0,0-25 0,0 15 0,0-16 0,0-12 0,-4-17 0,3-7 0,-3-11 0,4-5 472,0-5-472,5-36 0,27-26 0,-11 5 0,4-5-492,17-13 0,6-2 261,4-10 1,3-3 230,-12 20 0,2-2 0,-2 2 0,16-17 0,0-1 0,-17 14 0,1-2 0,0 3 0,13-9 0,-1 1 0,-17 14 0,-2-2 0,0 4 0,11-6 0,-3 4 0,-3-6 0,-3 4-351,14-17 351,-26 34 0,0 1 0,14-21 0,-12 11 0,-8 13 0,-6 13 0,-5 2 983,-1 12 0,-3-3 0,-2 10-833,-12 52-150,-3-12 0,-8 46 0,-3-18 0,-5 2 0,-2 14 0,-13 4 0,5-9 0,-2 2 0,6-16 0,0-1-418,-5 11 1,1-2 417,9-20 0,1-4 0,-12 16-189,3 0 189,6-16 0,13-14 0,5-11 0,1-5 0,8-14 826,0-14-826,4-26 0,17-22 0,5-24-443,-2 40 0,4-1 443,-1-3 0,1-2 0,3-3 0,0-1 0,0 0 0,1-1 0,0-5 0,0 2 0,-7 14 0,-1 1-61,0-4 1,-2 2 60,4-9 0,-4-11 0,-3 22 0,-5 11 0,-5 13 983,-1 11-888,-11 8 32,-16 27-127,-8 3 0,-15 24 0,-5 2 0,-3 7 0,-8 4 0,0 10 0,14-24 0,-3 13 0,18-18 0,0 0 0,4-4 0,14-21 0,-7 3 0,13-14 0,1 4 0,1-8 0,3-22 0,0 5 0,1-22 0,3 12 0,8-22 0,3 7 0,22-33 0,-10 32 0,6-14 0,-16 26 0,-4 8 0,-1-1 0,0 11 0,-3 4 0,-6 30 0,-19 21 0,-3 14 0,-7-5 0,-1-4 0,5-14 0,-6 11 0,5-12 0,-1-6 0,13-8 0,-2-9 0,9-1 0,1-5 0,-1-3 0,1-23 0,3 1 0,1-26 0,3 10 0,0-6 0,0 0 0,0 0 0,0 0 0,0 0 0,0 6 0,0 6 0,0 6 0,0 6 0,0 3 0,0 1 0,0 4 0,3-2 0,4 5 0,2 26 0,2 4 0,-6 24 0,4-9 0,-8 6 0,4 2 0,-5 5 0,0 1 0,0 0 0,0 0 0,0 0 0,0-7 0,0-1 0,0-6 0,0 0 0,-5-6 0,0-1 0,-4-6 0,4-4 0,-3-2 0,7-4 0,-6 0 0,2-1 0,0-3 0,2 3 0,-1-8 0,3 8 0,-6-8 0,7 8 0,-8-3 0,8-1 0,-4 4 0,4-4 0,-4 1 0,4 3 0,-4-4 0,4 5 0,0 0 0,0-5 0,0 4 0,0-4 0,0 1 0,0-1 0,0-1 0,0-2 0,0 6 0,0-2 0,0 4 0,0-1 0,0 1 0,0 0 0,0-1 0,0-3 0,0 2 0,0-6 0,0 3 0,3-5 0,-2 4 0,3-3 0,-4 3 0,3-3 0,-2 3 0,2-3 0,1 3 0,-4-4 0,4 4 0,-4-3 0,3 3 0,-2 0 0,2-3 0,1 3 0,-4 1 0,4-4 0,-1 8 0,-2-4 0,7 5 0,-4 0 0,5-1 0,-1 1 0,0-4 0,0 2 0,0-2 0,0-1 0,-3 0 0,1-4 0,-1-1 0,2 1 0,1-1 0,-1 1 0,1-1 0,-1 1 0,1-1 0,-1-3 0,4 3 0,-6-3 0,2 6 0,-17 2 0,4-1 0,-9 0 0,-15 11 0,13-7 0,-30 21 0,22-17 0,-5 2 0,8-4 0,1-4 0,3 4 0,-4-3 0,6-2 0,-1 0 0,4-3 0,-3 3 0,8-5 0,-4 1 0,5 0 0,2-1 0,-2 1 0,3 3 0,0-3 0,-3 3 0,6-4 0,-2 1 0,-1 7 0,3-6 0,-6 10 0,6-6 0,-3-1 0,0 4 0,0-7 0,-1 6 0,-1-6 0,1 6 0,-3-6 0,4 7 0,-3-8 0,6 4 0,-6-5 0,6 1 0,-2 2 0,3-2 0,0 2 0,4 2 0,-3 1 0,6 11 0,-6-6 0,6 6 0,-6-11 0,7 2 0,-7-2 0,2 4 0,1-1 0,-3 6 0,3-4 0,-4 3 0,0-4 0,0 4 0,3-3 0,-2 3 0,3-4 0,-4 0 0,0-1 0,4 1 0,-3-4 0,2 2 0,-3-6 0,0 6 0,0-6 0,0 7 0,0-8 0,4 8 0,-3-8 0,3 8 0,-4-8 0,0 8 0,0-3 0,0-1 0,0 4 0,0-8 0,0 8 0,0-7 0,0 6 0,0-6 0,0 6 0,0-2 0,0 8 0,0-7 0,0 11 0,0-3 0,0 6 0,0-3 0,0-4 0,0-4 0,0 0 0,0-1 0,0 1 0,0 0 0,0-1 0,0 1 0,0-1 0,0-3 0,0 3 0,0-4 0,0 1 0,3 10 0,-2-13 0,3 13 0,-4-14 0,0 7 0,0-8 0,0 4 0,0-1 0,0-2 0,0 6 0,0-6 0,0 7 0,0-8 0,0 4 0,0-1 0,0-2 0,0 2 0,0-3 0,0 3 0,0-3 0,-8-31 0,2 1 0,-12-29 0,1 5 0,2 4 0,-6-10 0,-5-27 0,2 24 0,-3-29 0,8 43 0,8-5 0,-8 11 0,9 2 0,1 6 0,1 4 0,7-3 0,-7 3 0,7-4 0,-3-1 0,4 1 0,0-1 0,0 1 0,0 4 0,0 1 0,0 6 0,-4-1 0,3 4 0,-3 1 0,4 5 0,0 30 0,0-12 0,0 31 0,0-19 0,0 4 0,0 30 0,0 4 0,0 21 0,0-5 0,0 9 0,0 4 0,0-38 0,0 1 0,0 1 0,0-2 0,0 31 0,0 17 0,0-18 0,-5 16 0,4-11 0,-5-10 0,6-14 0,0-2 0,0-8 0,0-5 0,0-2 0,0-12 0,0-1 0,0-5 0,0-1 0,0 0 0,0-4 0,0 3 0,0-8 0,0 3 0,0-4 0,4 0 0,-3 4 0,2-7 0,1 6 0,-3-2 0,3-5 0,-4 8 0,3-9 0,-2 5 0,3-4 0,0 2 0,-3-2 0,2 4 0,-3-1 0,4-3 0,-4 2 0,4-7 0,-4 3 0,0 0 0,0-3 0,0 7 0,0-6 0,0 6 0,0 3 0,4-1 0,-4 5 0,4-1 0,-4-3 0,0 8 0,4-3 0,-3 10 0,3 1 0,1 19 0,-3 3 0,3 1 0,-5 2 0,0-12 0,0 7 0,0-6 0,0-8 0,0-7 0,0-10 0,0-2 0,0-4 0,0-4 0,0-2 0,0 1 0,0-4 0,0 4 0,0-1 0,0 2 0,0 4 0,0-1 0,0 13 0,0-9 0,0 9 0,0-13 0,0-3 0,0 3 0,0-8 0,0 4 0,0-5 0,0 4 0,0-3 0,3 3 0,-2-3 0,5 2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2:58:03.0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512 3066 24575,'0'58'0,"0"-8"0,0-9 0,0 26-984,0-35 0,0 47 0,0-40 0,0 22 0,0-13 0,0 4 104,0 3 880,0-6 983,0 17 0,0-17 0,0 19 0,0-12 0,0 4 0,0-6-97,5 0-886,1 0 0,4-6 0,1 4 0,-1-11 0,0 11 0,0-10 0,1 4 0,-2-6 0,1-6 0,0 4 0,-5-9 0,4 9 0,-4-3 0,1 5 0,-2-1 0,1 7 0,-4 2 0,4 0 0,-5 4 0,0-5 0,0 1 0,0-2 0,0-6 0,0-6 0,0-1 0,0-6 0,0 1 0,0-6 0,0-4 0,0-3 0,0-6 0,0 7 0,0-8 0,0 4 0,0-1 0,0-3 0,3-38 0,-2 12 0,2-53 0,-3 21 0,0-10 0,0-5 0,0-34-492,0 22 0,0 0 465,0 22 1,0 2 26,0-9 0,0 0 0,0 3 0,0 1 0,0-1 0,0 1 0,0-5 0,0 2 0,0 6 0,0 1 0,0-4 0,0 1-197,0-25 197,0-10 0,0 27 0,0-12 0,0 8 0,0 6 0,0 2 0,0 13 983,0 2-939,0 12 163,0 1-207,0 10 0,0 2 0,0 8 0,0 1 0,0 5 0,0 45 0,0-13 0,0 52 0,0-20 0,0 12 0,0 17 0,0-15 0,0 3 0,0-10 0,0 1-492,0 22 0,0-1 333,-2-21 0,-2-3 159,-3 1 0,-1 0 0,1 0 0,-1 0 0,-3 5 0,1 0 0,2 1 0,1 1 0,0 4 0,-1 0 0,1-4 0,0-1 0,-1-1 0,1 0 0,3-5 0,1 0 0,-4 0 0,1 0 0,5 2 0,0-3-247,-5 25 247,6 12 0,0-47 0,0 16 0,0-26 0,0-7 0,0-18 983,0-5-681,0-5-38,0-31-264,0 8 0,0-46 0,-5 11 0,4-19 0,-1 0 0,0-17 0,0 8 0,2 11 0,0-1-328,0-17 0,0-11 0,0 12-164,0 19 0,0 6 456,0-3 1,0-1 35,0-3 0,0-2 0,0 0 0,0-1 0,0-9 0,0-1 0,3 5 0,1-1 0,0-9 0,1 1 0,2 8 0,1 0 0,-4-4 0,0 1 0,0 9 0,-1 2 0,-3-1 0,0 1 0,0 5 0,0 0 0,0 0 0,0 0-388,0 4 1,0 1 387,0-1 0,0 3 0,0-42 0,0 45 0,0 2-1,-5-17 1,-7-22 0,-6 24 0,-6-13 0,0 9 0,-4 2 0,5 12 0,-4-5 0,5 7 0,0 0 0,1 7 0,5 1 983,-3 6-14,8 5-108,-7 2-861,4 6 2,0 4-2,1-3 0,1 8 0,2-4 0,-2 5 0,4 5 0,-4-11 0,6 8 0,-5-9 0,6 2 0,-4 0 0,4-6 0,-3 1 0,7-1 0,-7 1 0,7-1 0,-8 1 0,8-1 0,-3 1 0,4 4 0,-4-3 0,3 8 0,-3-4 0,4 5 0,0-4 0,0 3 0,0-16 0,0 14 0,0-9 0,0 13 0,0-6 0,4 4 0,1-8 0,3 8 0,1-8 0,0 3 0,-4 0 0,3-3 0,-3 8 0,4-8 0,-1 8 0,-3-4 0,-1 5 0,-1 5 0,-2-4 0,2 7 0,-3-6 0,0 7 0,0-3 0,0 0 0,0 2 0,0-2 0,0 0 0,0 3 0,0-2 0,0-5 0,0 2 0,0-8 0,-4 0 0,-4 3 0,-2-8 0,-2 8 0,-2-9 0,5 9 0,-8-8 0,7 8 0,-3-3 0,4-1 0,1 4 0,-1-3 0,1 4 0,-1-5 0,4 4 0,-3-3 0,7 4 0,-7-4 0,7 3 0,-3-4 0,1 9 0,2-2 0,-2 6 0,3-7 0,0 8 0,0-8 0,0 3 0,0 0 0,0-2 0,0 6 0,0-3 0,0 1 0,0 2 0,0-3 0,0 5 0,0-4 0,0 3 0,3-6 0,1 6 0,4-3 0,-1 3 0,-3-4 0,3 4 0,-6-4 0,6 0 0,-6 4 0,6-4 0,-7 5 0,4 0 0,-12 28 0,6-17 0,-6 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2:58:08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 2219 24575,'-27'-10'0,"39"-14"0,49-38 0,-4 14 0,9-6-328,-9 4 0,2-5 0,2 0 0,8-8 0,1-1 0,0 1 0,-5 6 0,-1 2 0,1-3 0,6-8 0,1-3 0,-1 3 0,-8 9 0,0 2 0,-2 1 0,-6 2 0,-2 1 0,0 1-164,23-19 0,-7 7-492,2-2 1224,-25 20-240,-21 18 0,-13 13 0,-14 10 983,-16 17 0,-19 10 0,-8 10 0,-13 18 0,6-11 0,-15 20 0,6-6-232,6-2-751,-4 7 0,19-15 0,-13 13 0,15-19 0,1 3 0,12-13 0,6-9 0,7-4 0,8-8 0,-3-1 0,20-45 0,10-2 0,24-44 0,-18 42 0,0 1 0,20-21 0,6-17 0,-20 27 0,-1-5 0,-9 17 0,-11 11 0,-5 12 0,-19 9 0,-24 4 0,-29 34 0,-20 6-492,37-5 0,0 4 337,-2 5 1,1 1 154,2 0 0,0 2 0,-5 6 0,3 0 0,-15 24 0,19-30 0,3-2 0,-4 13 0,-11 11 0,23-21 0,7-5 0,12-20 0,4-3 0,5-8 0,19-34 983,10-12-673,23-33-310,-20 30 0,2-1-492,7-5 0,0-2 397,-1-4 0,-1 2 95,-4 8 0,0 1 0,1-3 0,-2 2-341,6-15 341,10-2 0,-23 12 0,-3 13 0,-12 17 0,-3 1 0,-2 16 0,0-17 983,2 5-813,4-22 192,0 6-362,8-17 0,-6 21 0,6-9 0,-12 21 0,2 2 0,-6 3 0,-25 21 0,6-8 0,-42 22 0,23-16 0,-22 3 0,18-4 0,-5 0 0,11 0 0,2-1 0,6 0 0,4 0 0,6-4 0,5-1 0,4-1 0,1-2 0,-3 2 0,-3-3 0,-2 0 0,-7 0 0,-8-7 0,1 5 0,3-10 0,5 11 0,13-2 0,35 3 0,-14-4 0,37 3 0,-22-7 0,1 7 0,9-8 0,18 3 0,-1-5 0,3 1 0,19 0 0,-16-1 0,-1 2 0,4 8 0,8-10 0,-2 10 0,-9-4 0,-14 5 0,-1 0 0,-12 0 0,5 0 0,-15 0 0,3 0 0,-11 0 0,1 0 0,-4 0 0,2 0 0,-6 0 0,2 0 0,-3 0 0,7 0 0,-6 0 0,6 0 0,-3 0 0,0 0 0,5 0 0,0 0 0,-1 0 0,1 0 0,4 0 0,2 0 0,4 0 0,6 0 0,2 0 0,-1 0 0,4 0 0,-3 0 0,4 0 0,1 0 0,0 0 0,0 0 0,0 0 0,-1 0 0,1 0 0,0 0 0,6 0 0,-5 0 0,26 0 0,-27 0 0,32 0 0,-13 0 0,12 0 0,6 0 0,0 0 0,2 0 0,8 0-790,8 0 790,3-6 0,-46 3 0,1-1 0,5-3 0,-1 0 0,2-3 0,-1 0 0,1 2 0,0 1 0,3-4 0,0 1 0,-4 3 0,1 1 0,-1-1 0,1 0 0,-1 0 0,-1 0 0,-4 1 0,-1-1 0,1 0 0,0 1 0,0 2 0,0 0 0,0-2 0,-1 1 0,46 3 0,-3-9-355,-23 9 355,11-3 0,-18 5 0,12-5 0,-8 3 0,18-3 0,-27 5 0,16 0 0,-34 0 776,-2 0-776,-1 0 0,-5 0 0,0 0 369,5 0-369,-11 0 0,5 0 0,0 0 0,-4 0 0,4-4 0,0 3 0,-4-3 0,21 0 0,-18 3 0,19-3 0,-17 4 0,6 0 0,-1 0 0,7 0 0,2 0 0,21-6 0,-24 5 0,44-5 0,-41 6 0,36-5 0,-22 4 0,7-4 0,1 5 0,-1 0 0,1 0 0,15 0 0,-18 0 0,33 0 0,-34-5 0,13 3 0,-11-3 0,-6 5 0,8 0 0,-8 0 0,-1 0 0,-7 0 0,-7 0 0,-1 0 0,-11 0 0,-2 0 0,-6 0 0,0 0 0,-4 0 0,-2 0 0,-4 0 0,0 0 0,-1 0 0,1 0 0,0 0 0,4 0 0,2 0 0,-1 0 0,4 0 0,3 0 0,-1 0 0,11 0 0,1 0 0,2 0 0,10 0 0,-4 0 0,20 0 0,4 0 0,7 0 0,15 0-857,-13 0 857,-26-3 0,2 0 0,43 1 0,-16-4 0,3 0 0,-22 2 0,-1 0 0,6-3 0,1 1 0,-5 3 0,-4-1 0,25-7 0,-29 10 0,1 0 0,36-10 0,-23 10 0,3-10 0,-12 10 0,-1-4 0,6-1 0,-19 5 0,4-4 0,-13 5 0,-6 0 857,-1 0-857,0 0 0,-4 0 0,-1 0 0,-2 0 0,-3 0 0,4 0 0,1 0 0,5-5 0,-5 4 0,11-3 0,-5-1 0,6 4 0,0-3 0,6-1 0,-5 4 0,11-4 0,-4 0 0,6 4 0,0-4 0,-1 0 0,16 4 0,3-4 0,7 0 0,6 4 0,-27-4 0,41-2 0,-49 1 0,49-1 0,-48-2 0,17 3 0,-14-5 0,-6 0 0,-8 1 0,-11 1 0,-8 0 0,-8 1 0,2 4 0,-6 0 0,2 4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2:58:14.6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0 234 24575,'59'0'0,"-4"0"-984,-9 0 0,-5 0 0,11-4 0,20 2 0,11-3 492,-23 5 0,1 0 0,-10-2 0,-1-1 360,5 2 1,0 1 131,40-6 0,-6 6 0,-36 0 0,-2 0 0,17 0 0,-10 1 0,1-2 0,14-4 0,-13 4 0,2 0 0,27-4 0,-37 1 0,0 2 0,1 1 0,0 0 0,6-4 0,0-2 0,-1 3 0,1 1 0,4-1 0,-2 0 0,24-7 0,-16 11 0,0-1 0,13-9 0,-28 9 0,2 0 0,0-5 0,-2 0 0,34 4 0,-31-4 0,2 0 0,-7 5 0,0 1 0,45-6 0,-44 3 0,0 1 0,0 1 0,-1 0 0,46-10 0,-46 7 0,-1 0 0,47-8 0,-46 8 0,1 0 0,5-2 0,-1 0 0,-3 2 0,0 1 0,3-1 0,1 0 0,0 1 0,-1 0 0,-3 0 0,0 0 0,8 3 0,0-1 0,-8-5 0,0 0 0,8 5 0,0 0 0,-9-2 0,2 0 0,30 3 0,1 0 0,-26 0 0,0 0-412,26 0 0,-2 0 412,-28 0 0,-4 0 0,6 0 0,-1 0 0,-3 0 0,-2 0 0,45 0 0,-40 0 0,-1 0 0,44 0 0,-39 0 0,2 0 0,-5 0 0,1 0 0,-1 0 0,1 0 0,3 0 0,0 0 0,-8 0 0,0 0 0,8 0 0,0 0 0,-8 0 0,0 0 0,3 0 0,1 0 491,-5 0 1,-1 0-1,6 0 1,-1 0-1,-3 0 1,0 0-1,12 0 1,-1 0-1,-14 0 1,-1 0-330,2 0 0,-1 0-162,19 0 488,-9 0-488,-14 5 983,-6-4-764,-13 3 652,-7 0-871,-8-3 175,-1 3-175,-5-1 0,-3 4 0,-18 5 0,2-4 0,-20 3 0,3-6 0,-5 0 0,-27 5 0,10-4 0,-25 1 0,6 3 0,-18-9-845,-1 10 845,34-10 0,-3 0 0,5 5 0,-2-1 0,-12-3 0,-3-2-492,2 3 0,-2 0 183,-9-3 1,-1 0 308,4 3 0,0 1 0,-3-3 0,-1 0 0,6 2 0,0 0 0,0-2 0,-1-2 0,1 1 0,0 0 0,4 0 0,1 0 0,1 0 0,0 0 0,3 0 0,4 0 0,-33 0 0,38 0 0,2 0 0,-20 0 0,-14 0 0,11 0 0,15 0 0,7 0 0,9 0 0,6 0 776,5 0-776,2 0 983,11 0-296,-5 0-687,9 0 0,1 0 0,1 0 0,8 0 0,-8 4 0,7-3 0,-7 2 0,8-3 0,-13 0 0,7 0 0,-12 4 0,3-3 0,-4 4 0,-19 0 0,2-4 0,-24 9 0,5-3 0,-6 4 0,-9 1 0,13-3 0,-4 0 0,15-2 0,-1 0-492,-22 2 0,1 1 402,17 0 1,3 0 89,1-3 0,2 1-173,-39 11 173,41-13 0,2 0 0,-26 6 0,-20 1 0,16-1 0,-6 0 0,13 0 0,-5-1 0,8 1 0,6-6 0,-5 5 0,12-10 0,2 4 983,1-5-813,17 0 13,-3 0-183,12 0 0,1 0 0,7 0 0,4 0 0,8 0 0,-1 0 0,-3 0 0,-2 0 0,-3 0 0,-1 0 0,0 4 0,0-3 0,-4 6 0,-2-6 0,-10 8 0,-1-4 0,-13 6 0,6-1 0,-11 0 0,4 1 0,-6-5 0,6 3 0,2-4 0,6 1 0,6 2 0,1-7 0,5 3 0,1-4 0,-1 0 0,1 0 0,4 0 0,-3 0 0,3 0 0,-4 0 0,-1 0 0,5 0 0,2 0 0,-1 0 0,-3 0 0,-3 0 0,-2 0 0,-3 0 0,-2 0 0,-5 0 0,0 0 0,6 0 0,1 0 0,6 0 0,4 0 0,1 0 0,10 0 0,0 0 0,4 0 0,-2 0 0,1 0 0,-5 0 0,1 0 0,-4 0 0,0 0 0,1 0 0,-6 0 0,4 0 0,-8 0 0,3-4 0,-4-1 0,-1 0 0,1 1 0,-1 0 0,1 3 0,4-7 0,-3 7 0,8-3 0,0 4 0,2-4 0,4 3 0,-5-2 0,0 3 0,0-4 0,-4 3 0,3-3 0,-4 1 0,6 2 0,-1-7 0,0 7 0,4-3 0,2 1 0,3 2 0,1-2 0,-5-1 0,4 3 0,-8-3 0,7 1 0,-3 2 0,5-2 0,-1-1 0,37 0 0,-7 0 0,33 0 0,-15 4 0,-6 0 0,17 0 0,4 0 0,-4-4 0,2-1 0,23-2 0,19-13 0,-41 8 0,0-4 0,0 5 0,-7-4 0,-1 4 0,-6 1 0,-5 1 0,-3 4 0,-9 0 0,-2-3 0,-8 7 0,-1-2 0,-5 3 0,4 0 0,6 0 0,4 0 0,12 4 0,1 2 0,6 3 0,6 2 0,13 3 0,-8-2 0,1 1 0,-24-3 0,-7-2 0,-8 0 0,-1-3 0,-5-2 0,1 0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2:59:49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05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5657 495 24575,'-64'0'0,"0"0"0,-6 0 0,-7 0 0,-11 0 0,36 0 0,-2 0 0,0 0 0,0 0-485,-4 0 1,1 0 484,-1 0 0,1 0 0,-2 0 0,0 0 0,0 0 0,1 0 0,-41 0 0,6 0 0,28 0 0,-3 0 0,20 0 238,12 0-238,9 0 0,21 0 0,46 0 0,31 0 0,4 0 0,11 0-328,-20 0 0,3 0 0,3 0 0,20-1 0,4 1 0,3 1 82,-16 1 0,3 0 0,-1 1 0,-3-1-82,11-1 0,-4 0 0,4 0 82,-8 1 0,4 1 0,-1-1 0,-4 0-82,3-1 0,-4-2 0,2 1 82,-7 0 0,2 0 0,0 0 0,-1 0 74,18 0 0,-2 0 0,-2 0 172,-9 0 0,-2 0 0,-6 0-412,6 0 1,-6 0 411,-1 0 0,-9 0 0,1 0 0,11 0 983,-33 0 0,-12 0 0,-21 0 0,-100 0-492,20 0 1,-11 0-790,-7 0 0,-11 0 0,-3 0 298,17 0 0,-2 0 0,0 0 0,2 0 0,-13 0 0,2 0 0,-2 0-246,12 0 0,-3-1 0,-1 1 0,-2 1 49,10 1 0,-4 0 1,0 1-1,2-1 0,4 1-131,-20 0 0,5 0 0,-7 0 131,15 0 0,-6-1 1,-3 1-1,5-1 0,10 2-131,2 1 0,8 0 0,1-1 0,-1-3 0,-1-1 0,2 1-135,-30 3 0,8 0 463,37-1 0,3 0 0,-1-2 0,1-1 0,-27 6 0,34-6 983,13 0 0,14 0 0,77 0 0,18 0-492,-2 0 1,5 0-1,-12 0 1,1 0-1,26 1 1,-3-2-1,-34-1 1,-1-1-1,30-4 1,-2-1-1,-34 2 1,-4-3-386,6-3 0,-1-1-106,24 0 0,-29 2 0,-14 2 0,-18 8 0,-5-6 0,-8 3 983,-50-5-241,-13-2-742,4 5 0,-6-1-492,-2 0 0,-1 0 106,-15-1 0,-3 1 386,0 2 0,-1 1 0,-10-3 0,3 0 0,21 6 0,3 0 0,-2-2 0,3-1 0,-24 4-871,9 0 871,17 0 0,27 0 0,13 0 0,15-3 0,79-14 0,-20 6 0,4 0-67,14-2 0,5 0 67,20-6 0,0 0 0,-21 7 0,-1-1 0,21-10 0,-2-1 0,-27 9 0,-2 1 50,6-4 0,-5 1-50,19-2-170,-8-3 170,-19 10 0,-27 2 0,-10 2 983,-20 8-164,-21-4 14,-25 4-833,-22 0 0,-17 0-851,-11 6 851,40-3 0,1 2 0,-28 12-253,-8-4 253,30 3 0,7 0 0,8-5 0,24 2 0,8-5 983,12 0-932,60 5-51,35 0-492,-7-4 0,10 1 164,-19-2 0,2 1 0,-1 0 0,-7-3 0,0-1 0,1 2 0,17 4 0,2 2 0,-7-2-164,-5-2 0,-2-1 0,22 4 0,-4 0 0,-36-5 0,-3-1 0,5 1 0,-2 0-255,17 4 1730,-19 0 0,-31-2 0,-11-1 0,-9-1 0,-35 3 0,-24 0 0,-44 3-492,32 0 1,-3 2-984,-6-2 0,0 0 0,-5 5 0,0 1 434,-6 1 0,4-2 58,24-6 0,2 0-258,-10 5 1,3-1 257,-10 3 0,-4 0 0,23-3 0,19-7 0,13 0 983,15-1 0,4-1 0,19 1-312,28 7-671,12 2 0,38 8 0,-3 6-492,-38-17 0,2 0 90,-1 2 1,-1 0 401,38 9 0,3 0-185,-21-7 185,-2 4 0,-21-10 0,-10 2 0,-16-5 0,-6-4 983,-5-1-197,-8-1-583,-53-2-203,19 2 0,-58-3 0,32 0 0,-14 0 0,1 5 0,6-3 0,9 3 0,13-5 0,13 0 0,6 0 0,10 0 0,3 3 0,33-2 0,21 2 0,39-3 0,-3 0-528,12 0 528,-5 0 0,1 0 0,6 0 0,-8 0 0,-8-5 0,-9-1 0,-2-5 0,-19-4 0,-2 3 0,-14 2 0,-10 2 0,-6 7 0,-5-6 0,-5 6 528,-41-2-528,16 3 0,-31 0 0,23 0 0,12 0 0,-13 0 0,20-3 0,24-20 0,9 5 0,27-16 0,-13 14 0,0 0 0,-6 5 0,-1 1 0,-6 5 0,-4 0 0,-2 4 0,-4 1 0,4 4 0,7-4 0,7 3 0,4-8 0,7 8 0,-4-8 0,-6 8 0,-5-4 0,-17 5 0,2 0 0,-8 0 0,-70 0 0,10 0 0,-10 0 0,-8 0-492,7 0 0,-3 0 164,-2 0 0,-6 0 0,0 0 0,4 2 0,1 0 0,-4 2 0,-23 1 0,-5 1 0,6 2 235,1 2 0,1 4-235,9-1 0,-3 3 0,5-1-164,-7 1 0,6 1 0,3 2 0,1-1 164,0-3 0,8 0 227,2 8 101,-19-3 983,39-5 0,14-5 0,21-2 0,7 0 0,70 6-492,-9-7 1,8-1-795,0 1 1,6 0 0,3-1 302,20 1 0,4-1 0,3 0-246,-20-1 0,2 0 0,1 0 0,3 0 0,11 0 0,3 1 0,0-1 0,-4 0 0,-15-1 0,-4-1 0,0-1 0,2 1 0,14 0 0,3 0 0,-1-1 0,-6 0-82,-3-2 0,-6 0 0,-1 0 0,1 0 0,0 0 0,-3 0-164,24 0 0,-8 0 376,-34-3 1,-3 0 115,2 0 0,-4-1 983,21-7 0,-31 4 0,-19 0 0,-14 2 0,-6-2 0,-21-2 0,-17-1 0,-47-8-492,33 11 1,-3-1-969,-14-2 0,-4 0 477,-4 1 0,-1 3 0,0 1 0,-2 1 0,-9 0 0,3 1 0,24 3 0,2 0 0,-11 0 0,4 0 0,-9 0 0,-6 0 0,30 0 0,10 0 0,20 0 0,15 4 0,33 1 983,6 3 0,30 3-883,-16-1-100,19-3 0,-18-2 0,9-5 0,-18 0 0,0 0 0,-9 0 0,-9 0 0,-6 0 0,-5 0 0,-4 0 0,-45 0 0,18 0 0,-42 0 0,32 0 0,-10-4 0,19 3 0,1-5 0,15 1 0,8-6 0,14-2 0,14-6 0,4 0 0,8-2 0,-9 6 0,-1-3 0,-6 4 0,-7 0 0,-8 3 0,-1 3 0,-5 0 0,-3 1 0,3-1 0,1-3 0,1 3 0,2-4 0,-3 4 0,3-3 0,-3 3 0,3-3 0,-4 7 0,4 1 0,1 3 0,5 0 0,3 0 0,-7 0 0,2 0 0,-7 0 0,-4 10 0,-1-1 0,-3 5 0,0-3 0,-3-3 0,-1 2 0,-4-1 0,4 6 0,-3-7 0,2 8 0,-3 1 0,3 1 0,-3 8 0,3-3 0,0 4 0,-3-4 0,7 3 0,-7-8 0,7-1 0,-2-1 0,3-8 0,0 4 0,0-5 0,0 4 0,0-3 0,0 2 0,0 1 0,0 0 0,0 1 0,0-1 0,0-4 0,0 3 0,0-2 0,0 2 0,0 1 0,0-3 0,0 3 0,3-1 0,1-5 0,6 1 0,1-6 0,0 0 0,0 0 0,-4 0 0,3-3 0,-2-1 0,-1-3 0,3 2 0,-5-1 0,6 5 0,-35-2 0,17 3 0,-29 0 0,27 0 0,-6 0 0,2 0 0,-4 0 0,-4 0 0,-2 0 0,-4 0 0,-1 0 0,1 0 0,4 0 0,-3 0 0,3 0 0,0 0 0,6 0 0,1 0 0,7 0 0,-2 0 0,3 0 0,-6 0 0,1 0 0,-2 0 0,-1 0 0,8 0 0,-8 0 0,7 0 0,-2 0 0,0 0 0,2 0 0,-6 0 0,6 0 0,-6 0 0,6 0 0,-3 0 0,5 0 0,-4 0 0,-2 0 0,-3 0 0,-1 0 0,0 0 0,-10 0 0,8 0 0,-8 0 0,5 0 0,5 0 0,-1 0 0,2 0 0,8 0 0,-4 0 0,2 0 0,-7 0 0,0 0 0,-5 0 0,5 0 0,-4 0 0,-2 0 0,-10 0 0,-7 0 0,-2 0 0,-4-5 0,0 4 0,4-8 0,-10 3 0,11 1 0,-6-5 0,7 9 0,1-8 0,4 8 0,-3-8 0,9 8 0,-10-8 0,10 8 0,-4-3 0,0 4 0,4 0 0,-4-4 0,6 3 0,-1-3 0,6 4 0,0 0 0,5 0 0,1 0 0,-1-4 0,0 3 0,4-3 0,-2 4 0,6 0 0,-7 0 0,4-4 0,-5 3 0,0-2 0,-12 3 0,4 0 0,-9 0 0,6 0 0,1-4 0,4 3 0,-3-4 0,8 5 0,-4 0 0,1 0 0,3 0 0,-4 0 0,5 0 0,5 0 0,-4 0 0,-2 0 0,0 0 0,-8 0 0,-2 0 0,-1 0 0,-16 0 0,14 0 0,-8-4 0,11 3 0,5-3 0,-3 4 0,3 0 0,1 0 0,-5 0 0,5-4 0,-6 3 0,-5-8 0,4 8 0,-9-8 0,3 4 0,1-5 0,-5 0 0,11 1 0,-18-9 0,16 7 0,-5-6 0,13 4 0,6 4 0,-1-3 0,4 4 0,1-4 0,8 3 0,0-3 0,4 1 0,0 2 0,0-3 0,0 5 0,0-4 0,3 2 0,1-2 0,7 4 0,1 3 0,0-3 0,4 6 0,-4-2 0,10 3 0,0 0 0,6 0 0,-1 0 0,1 0 0,-1 0 0,0 0 0,6 0 0,-4 0 0,4 0 0,-11 0 0,5 4 0,-10-3 0,5 6 0,-5-6 0,-5 3 0,4 0 0,-8-3 0,8 6 0,-8-6 0,8 6 0,-3-6 0,-1 6 0,4-6 0,-3 6 0,3-2 0,1 3 0,-1 1 0,6-1 0,-4 1 0,8 0 0,-8 3 0,3-3 0,-8 3 0,2-4 0,-6 0 0,3 0 0,-5-1 0,1 1 0,-1-1 0,1 1 0,-1-1 0,1 1 0,3 4 0,2-4 0,4 4 0,-1-3 0,6 4 0,-5-4 0,10 4 0,-5-4 0,1 0 0,3 0 0,-8-1 0,15 5 0,-17-4 0,12 3 0,-16-8 0,1 3 0,3-6 0,-8 6 0,8-6 0,-8 5 0,8-5 0,-7 3 0,2-1 0,-3-2 0,3 5 0,-3-5 0,7 3 0,-7-1 0,4-2 0,-5 6 0,1-7 0,4 7 0,-4-2 0,8-1 0,-4 3 0,5-2 0,4 4 0,-3-1 0,4 1 0,-1-1 0,-3 1 0,3-1 0,-4 1 0,-4-1 0,2 0 0,-6 0 0,2-4 0,-3 3 0,-1-6 0,4 2 0,-3-3 0,3 0 0,-1 0 0,-2 0 0,2 0 0,1 0 0,-3 0 0,2 0 0,1 0 0,-3 0 0,3 0 0,0 0 0,-3 0 0,2 0 0,5 0 0,-2 4 0,19 1 0,-12 3 0,14 1 0,-17-4 0,1 2 0,-3-6 0,-6 6 0,2-6 0,-3 2 0,-36-3 0,16 0 0,-30 0 0,26 0 0,-1 4 0,0-3 0,4 6 0,-7-7 0,6 4 0,-12-4 0,8 0 0,-14 0 0,8 0 0,-15 0 0,-1 0 0,-8 0 0,0 0 0,-4 0 0,4 0 0,-6 0 0,0 0 0,6 0 0,2 0 0,6 0 0,1 0 0,-1 0 0,5 0 0,-3-5 0,9 4 0,-16-7 0,14 7 0,-9-8 0,13 8 0,-6-3 0,4 0 0,-10 3 0,11-7 0,-11 7 0,5-8 0,-6 8 0,0-8 0,0 8 0,0-3 0,0-1 0,6 4 0,-5-8 0,10 8 0,-4-3 0,6 0 0,4 3 0,-3-8 0,3 8 0,0-3 0,-21 0 0,17 3 0,-24-8 0,17 8 0,-6-4 0,0 5 0,0-4 0,0 3 0,0-4 0,1 5 0,4 0 0,-3 0 0,9-4 0,-4 3 0,5-3 0,1 4 0,-18 0 0,13 0 0,-19 0 0,22 0 0,-4 0 0,5 0 0,-5 0 0,5 0 0,-5 0 0,0 0 0,4 0 0,-4 0 0,0 0 0,4 0 0,-10 0 0,10 0 0,-9 0 0,9 0 0,-9 0 0,9 0 0,-28 0 0,19 0 0,-20-5 0,18 4 0,6-3 0,-5-1 0,10 4 0,-4-7 0,6 7 0,-1-3 0,5 0 0,-3 3 0,8-3 0,-3 0 0,-1 3 0,4-2 0,-3 3 0,4-4 0,0 3 0,0-3 0,1 4 0,3 0 0,-3 0 0,3 0 0,1-3 0,-4 2 0,3-2 0,1 3 0,-4 0 0,7 0 0,-7 0 0,4 0 0,-1 0 0,1 0 0,1 0 0,-2 0 0,0 0 0,-3 0 0,4 0 0,-5 0 0,0 0 0,-7 0 0,1 0 0,-3 0 0,5 0 0,-1 0 0,-1 0 0,1 0 0,-5 0 0,5 0 0,-1 0 0,-3 0 0,8 0 0,-4 0 0,1 0 0,3 0 0,-4 0 0,1 0 0,3 0 0,-11 0 0,5 0 0,-1 0 0,-1 0 0,8 0 0,-9 0 0,5 0 0,-6 0 0,1 0 0,-1 0 0,1 0 0,-1 0 0,1 0 0,-1 0 0,1 0 0,4 0 0,-3 0 0,8 0 0,-7 0 0,7 0 0,2 0 0,0 0 0,4 0 0,-5 0 0,0 0 0,0 0 0,1 3 0,-1-2 0,0 3 0,-4-4 0,3 0 0,-4 0 0,5 0 0,1 0 0,-1 0 0,0 0 0,4 3 0,-2-2 0,-10 2 0,5-3 0,-9 0 0,12 0 0,-4 0 0,3 0 0,-9 0 0,9 0 0,-3 0 0,4 0 0,0 0 0,5 0 0,0 0 0,4 0 0,-3 0 0,3 0 0,-3 0 0,0 0 0,3 0 0,-3 0 0,-1 0 0,0 0 0,-5 0 0,4 0 0,-3 0 0,8 0 0,-4 0 0,4 0 0,-2 0 0,2 0 0,-3 0 0,-3 0 0,4 0 0,-9 0 0,6 0 0,1-3 0,-4-2 0,4-6 0,-1 2 0,6-6 0,3 3 0,4 0 0,0 1 0,0 3 0,0-3 0,4 3 0,0-3 0,4-1 0,-1 3 0,-2-2 0,1 3 0,-1-4 0,3 4 0,0-8 0,0 3 0,1-8 0,-1 3 0,1-9 0,-1 9 0,1-3 0,-1 4 0,1 0 0,-1-4 0,1 3 0,3-4 0,-3 6 0,3 3 0,-4 1 0,0 1 0,-1 2 0,1 1 0,0 4 0,-1 1 0,4 2 0,-3-2 0,2 3 0,1 0 0,-3 0 0,3 0 0,-1 3 0,-1-2 0,1 2 0,1-3 0,2 0 0,-1 0 0,3 0 0,-2 0 0,4 0 0,-1 0 0,1 0 0,-1 0 0,1-4 0,5-1 0,-5-7 0,5 2 0,-1-2 0,-3 0 0,3 2 0,-4-2 0,-4 4 0,2-1 0,-6 5 0,2-3 0,-3 6 0,-1-9 0,1 5 0,-4-6 0,2 4 0,-5-1 0,6 1 0,-6-4 0,2 2 0,-3-1 0,0-1 0,0 3 0,-3-3 0,-6 7 0,1-3 0,-8 6 0,7-5 0,-6 5 0,2-6 0,-4 2 0,-4-4 0,3 1 0,-4 3 0,5-3 0,1 0 0,-1 2 0,0-5 0,0 6 0,1-3 0,3 0 0,-3 3 0,7-2 0,-2 6 0,3-5 0,1 5 0,-4-6 0,3 6 0,30 2 0,-10 0 0,32 3 0,-21 0 0,22-3 0,-8 3 0,21-4 0,4 0 0,3 0 0,-1 0 0,2 0 0,-10 0 0,14 0 0,-1-5 0,1 4 0,-1-9 0,-7 8 0,-1-8 0,-13 9 0,16-4 0,-26 5 0,13 0 0,-24 0 0,1 0 0,-1 0 0,-4 0 0,3 0 0,-8 0 0,8 0 0,-8 0 0,3 0 0,0 0 0,2 0 0,4 0 0,1 0 0,-1 0 0,1 0 0,-1 0 0,0 4 0,8 1 0,-6 5 0,6-5 0,-8-1 0,6-4 0,8 0 0,13 5 0,9-4 0,6 4 0,8-5 0,-18 0 0,22 0 0,-23 0 0,20 0 0,-1 0-527,10 0 527,2 0 0,-20 0 0,27 0 0,-46 0 0,35 0 0,-38 0 0,6 0 0,-12 0 0,5 0 0,-6 0 0,-6 0 0,-1 0 527,-6 0-527,1 0 0,-6 0 0,0 0 0,-6 0 0,-3 0 0,3 0 0,-8 0 0,8 0 0,-8 4 0,15 0 0,-3 4 0,10 1 0,-3 0 0,0 0 0,-4-3 0,-2 1 0,-4-2 0,-4 3 0,-2 0 0,-3-4 0,-4 3 0,-1 3 0,-3-1 0,0 5 0,-3-6 0,-5 0 0,-1-1 0,-7 2 0,8-2 0,-8 2 0,3-1 0,0 0 0,-2 0 0,6-1 0,-3 1 0,5-4 0,-5 3 0,3-6 0,-2 3 0,3-1 0,0 2 0,1 2 0,-1-3 0,1 2 0,0-2 0,-4 4 0,2-1 0,-2 1 0,4-1 0,-1 1 0,4-1 0,-3 1 0,3-1 0,-6-2 0,2-2 0,-3-3 0,-3 0 0,0 0 0,-6 0 0,-1 0 0,3 0 0,-14 0 0,8 0 0,-9 0 0,0 0 0,4 0 0,-10 0 0,5 0 0,0 0 0,-11 0 0,9 0 0,-10 0 0,0 0 0,-2 0 0,0 4 0,-4 2 0,4 0 0,-6 3 0,0-3 0,6 5 0,2-1 0,6-5 0,0 0 0,1-1 0,-1-3 0,0 4 0,0-1 0,0-3 0,0 4 0,0-5 0,-6 4 0,4-2 0,-4 2 0,6-4 0,0 0 0,1 0 0,-1 0 0,0 0 0,0 0 0,0 0 0,0 0 0,-6 0 0,10 0 0,-9 0 0,11 0 0,-6 0 0,0 0 0,0 0 0,0 0 0,6 0 0,-5 0 0,10 0 0,-9 0 0,9 0 0,-4 0 0,5 0 0,6 0 0,0 0 0,5 0 0,5 0 0,0 0 0,0 0 0,4 0 0,-8 0 0,3 0 0,-4 0 0,1 0 0,-6 4 0,-1-3 0,-10 8 0,-1-4 0,-6 5 0,0-4 0,6-2 0,1 0 0,5-3 0,5 3 0,6-4 0,5 0 0,8 3 0,22 5 0,-9-3 0,21 6 0,-18-10 0,5 2 0,0-3 0,4 0 0,7 5 0,6-4 0,6 8 0,6-3 0,25 5 0,3 1-591,21 0 591,0 1-492,-42-6 0,1-1 392,4 1 1,1 0 99,4 0 0,0 0 0,2 0 0,-3 0 0,32 6 0,-39-7 0,-1 1 0,20 4 0,21 2 0,-16-1-634,-2 0 634,-20-1 0,-4-1 0,-19 0 537,-1-1-537,-11-3 983,-4-2-789,-3-1 500,-6-2-694,7 3 0,-8-1 0,8-2 0,-4 2 0,4-3 0,-4 0 0,0 0 0,-5 4 0,5-3 0,-4 2 0,8-3 0,-4 0 0,5 0 0,5 4 0,-5-3 0,10 3 0,-10-4 0,10 0 0,-10 0 0,5 0 0,-6 0 0,-3 0 0,3 0 0,-4 0 0,4 0 0,-4 0 0,0 0 0,-5 0 0,4 0 0,-3 0 0,2 0 0,1 0 0,-3 0 0,7 0 0,-7 0 0,8 0 0,-7 0 0,6 0 0,-2 0 0,8 0 0,2 0 0,4 0 0,1 0 0,5 0 0,1 0 0,6 0 0,-1 0 0,-4 0 0,-2 0 0,-6 4 0,0-3 0,-4 3 0,-6-4 0,-1 0 0,-3 0 0,-1 4 0,0-4 0,-1 4 0,2-4 0,-1 0 0,4 0 0,-7 0 0,6 0 0,-6 0 0,2 0 0,1 3 0,-3-2 0,2 3 0,-3-4 0,2 0 0,-2 0 0,-1-10 0,-4 1 0,1-15 0,16-1 0,41-32 0,13 3-492,-24 15 0,3 0 305,7 0 1,1-1-306,3-4 0,4-3 164,-1 6 0,5-1 0,0 0 224,-7 3 1,-1 1 0,3 0 103,14-4 0,4 1 0,-5 4 0,7-2 0,-1 3 0,-18 9 0,2-1 0,-2 2-492,21-4 0,1 1 164,-19 6 0,2-1 0,0 1 133,1 3 0,-1 0 1,5 1-52,-6 3 0,5 2 0,-1 0 0,-5 1-82,-3-1 0,-5 2 0,5 1 131,29-1 1,7 2 0,-7 2 196,-4 0 0,-2 2 0,-10 4 0,4 3 0,-1-2 0,-8-1 0,-2-1 0,4 0 0,-2 3 0,5 0 0,0 0 0,-5 0 0,4 0 0,-5 0 0,2 0 0,12 1 0,2 1 0,-7 2-32,5 2 1,-7 3 31,-12 1 0,-2 2 0,6 2 0,-2 2 0,-7 0 0,-1 2 0,4 0 0,0 1 0,-5-1 0,0-1 0,1 1 0,-2-1 0,32 8 491,-42-12 1,-3 0-304,23 10 795,0 0 0,-3-4 0,-15 1 0,-7-9 0,-1 5 0,-11-7 0,3-3-286,20 2-639,-12-7-58,24 4 0,-22-1 0,5-3 0,-5 4 0,-2-5 0,-6 0 0,0 0 0,-6 0 0,-6 0 0,-2 0 0,-8 0 0,4 0 0,-6 0 0,6 0 0,-5 0 0,10 0 0,1 0 0,0-4 0,11 3 0,-5-7 0,6 2 0,0-4 0,-6 0 0,4 5 0,-9-3 0,10 7 0,-11-8 0,5 4 0,-5 0 0,-1-3 0,-4 7 0,-2-3 0,0 0 0,-3 3 0,4-4 0,-6 5 0,1 0 0,0 0 0,-1-3 0,1 2 0,4-3 0,2 4 0,4 0 0,6 0 0,-4-4 0,9 3 0,-3-3 0,5 4 0,-1 0 0,-4-4 0,-3 3 0,1-3 0,-9 4 0,8-5 0,-14 4 0,3-3 0,-8 4 0,3 0 0,-5 0 0,2 0 0,-2 0 0,-4 0 0,-30 0 0,20 0 0,-25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21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24575,'44'0'0,"-3"0"-984,-14 0 0,-9 0 0,8 0 0,2 0 0,-3 0 0,7 0 104,-20 0 880,0 0 983,0 0 0,-4 0 0,8 0 0,-8 0 0,4 0 0,-5 0-97,5 0-886,1 0 0,3 0 0,1 0 0,-1 0 0,11 5 0,-3-4 0,9 3 0,-5-4 0,-1 0 0,0 4 0,1-3 0,-1 3 0,1-4 0,-1 0 0,-5 0 0,5 0 0,-5 0 0,6 0 0,-1 0 0,-4 0 0,3 0 0,-8 0 0,3 0 0,-4 0 0,-1 0 0,-3 0 0,-1 0 0,-1 0 0,-2 0 0,6 0 0,-2 0 0,4 0 0,4 0 0,-3 0 0,8 0 0,-8 0 0,8 0 0,-8 0 0,3 0 0,1 0 0,0 0 0,1 0 0,3 0 0,2 0 0,1 0 0,9 0 0,-9 0 0,10 0 0,-11 0 0,11 0 0,-11 0 0,11 0 0,-10 0 0,4 0 0,-1 0 0,-3 0 0,10 0 0,8 0 0,-9 0 0,19 0 0,-14 0 0,10 0 0,1 0 0,0 0 0,0 0 0,-7 0 0,17 0 0,-20 0 0,14 0 0,-18 0 0,6 0 0,-5 0 0,5 0 0,-6 0 0,0 0 0,0 0 0,-6 4 0,4-3 0,-4 3 0,6 1 0,-5-4 0,3 3 0,-9 0 0,9-3 0,-9 3 0,4-4 0,12 5 0,-13-4 0,13 3 0,-18-4 0,0 4 0,1-3 0,-1 3 0,6 1 0,-4-4 0,16 3 0,-10-4 0,11 0 0,-6 5 0,6-4 0,-4 3 0,-2-4 0,-1 0 0,-11 4 0,5-3 0,-5 3 0,2-4 0,-7 0 0,1 0 0,-8 0 0,1 0 0,5 0 0,-5 0 0,10 0 0,-5 0 0,1 0 0,8 0 0,-7 0 0,15 0 0,-5 0 0,0 0 0,11 0 0,-9 0 0,16 0 0,-4 0 0,6 0 0,-1 0 0,-5 0 0,-2 0 0,-6 0 0,0 0 0,-6 0 0,-1 0 0,-6 0 0,1 0 0,-1 0 0,-4 0 0,3 0 0,-4 0 0,6 0 0,-1 0 0,0 0 0,1 0 0,-1 0 0,1 0 0,-1 4 0,0-3 0,1 3 0,-1-4 0,0 0 0,1 0 0,-1 0 0,-4 0 0,3 0 0,-3 0 0,-1 0 0,4 0 0,-8 0 0,4 0 0,-10 0 0,4 0 0,-8 0 0,4 0 0,-4 0 0,6 0 0,-4 0 0,5 0 0,-4 0 0,-2 0 0,2 0 0,1 0 0,-3 0 0,2 0 0,1 0 0,-4 0 0,8 0 0,-3 0 0,3 0 0,6 0 0,6 0 0,0 0 0,11 0 0,-10 0 0,4 0 0,-11 0 0,-5 0 0,-1 0 0,-7 0 0,2 0 0,0 0 0,1 0 0,8 0 0,-2 0 0,8 5 0,-8-4 0,4 3 0,-1-4 0,-3 3 0,3-2 0,-8 3 0,2-4 0,-2 4 0,0-3 0,2 2 0,-2 1 0,-1-3 0,0 3 0,0-1 0,-4-2 0,4 3 0,-1-4 0,2 4 0,4-3 0,4 2 0,7 2 0,1-4 0,4 7 0,-6-7 0,-4 3 0,-6-4 0,2 4 0,-10-3 0,6 3 0,-10 2 0,1-2 0,-2 6 0,7 1 0,-3-7 0,3 6 0,-4-5 0,1-1 0,-1 3 0,1 0 0,-1-2 0,1 5 0,-1-6 0,-3 4 0,3-1 0,-3 1 0,1-1 0,1 1 0,-5 3 0,2-3 0,-3 2 0,-6 1 0,-3-6 0,-3 5 0,0-9 0,5 6 0,-1-7 0,-7 4 0,5-4 0,-5 0 0,4 0 0,2 0 0,-7 0 0,7 0 0,-2 0 0,3 0 0,-7 0 0,6 0 0,-7 0 0,9-4 0,-1 0 0,-4-4 0,3-4 0,-2 3 0,6-2 0,2-1 0,3 3 0,0-6 0,0 2 0,0 0 0,0-3 0,0 8 0,0-4 0,0 0 0,0 4 0,0-4 0,3 4 0,2-3 0,2 2 0,1-3 0,0 1 0,0-2 0,0-4 0,1 0 0,-1-4 0,0 7 0,1-7 0,-1 9 0,0-5 0,0 4 0,-3 1 0,1 5 0,-29 10 0,17-5 0,-19 12 0,18-9 0,3 2 0,0 10 0,1-7 0,3 11 0,3-10 0,1 1 0,4-1 0,0 5 0,0 0 0,4 5 0,1 0 0,4 4 0,5-2 0,-4 2 0,3-7 0,-8 2 0,3-7 0,-7 3 0,3-5 0,-5 1 0,-3-1 0,-24-10 0,10 1 0,-22-6 0,19 1 0,-16-2 0,9-4 0,-9 3 0,13-5 0,-1 14 0,4-10 0,2 10 0,6-6 0,28 6 0,-14-2 0,21 3 0,-22 0 0,-1 0 0,-29 6 0,16-8 0,-25 8 0,16-13 0,6 6 0,-6-3 0,7 4 0,0 0 0,-2 0 0,32-11 0,-14 4 0,25-5 0,-21 5 0,-5 3 0,4-4 0,-2 4 0,2-3 0,-4 3 0,1-1 0,-1-1 0,-3-2 0,0 0 0,-4-6 0,-4 7 0,-3 0 0,-1 0 0,0 3 0,5-6 0,-1 2 0,-3-3 0,-1 4 0,-3 3 0,3-3 0,0 6 0,1-6 0,31 13 0,-13-7 0,27 11 0,-22-5 0,-4-1 0,-1 0 0,-3-4 0,-1 3 0,4-2 0,-3 2 0,3 0 0,-4 1 0,0 0 0,4 3 0,-3-3 0,2 0 0,-2 0 0,3-4 0,1 3 0,0-2 0,4 3 0,-8-1 0,4-2 0,-5 2 0,4-3 0,-6 10 0,-20-8 0,1 8 0,-13-10 0,11 0 0,4 0 0,-5 0 0,5 0 0,1 0 0,3 0 0,-2 0 0,5 9 0,-2-3 0,7 7 0,0-2 0,0-2 0,0 2 0,0 0 0,0 2 0,0-1 0,0 4 0,0-3 0,0 3 0,0 1 0,0-5 0,0 4 0,0-7 0,0 6 0,0-6 0,0 2 0,0 1 0,0-3 0,0 2 0,0-3 0,0 3 0,0-2 0,0 2 0,0 1 0,0-4 0,3 4 0,-2-4 0,3 2 0,-4-1 0,0 2 0,3-4 0,-2 4 0,2-3 0,-3 3 0,0 0 0,0-2 0,0 1 0,0 1 0,0-2 0,0 2 0,0 0 0,0-2 0,0 2 0,0-3 0,0 7 0,0-6 0,0 6 0,0-8 0,0 1 0,0 3 0,0-3 0,0 3 0,0 4 0,0-6 0,0 6 0,0-7 0,0-1 0,0 4 0,0-3 0,0 3 0,0-1 0,0-2 0,0 3 0,0-1 0,0-1 0,0 1 0,0 1 0,0 2 0,4 3 0,-3-4 0,6 4 0,-6-3 0,6 3 0,-6-3 0,3 2 0,-1-6 0,-2 3 0,3-5 0,-4 4 0,3-3 0,-2 3 0,2-3 0,-3 3 0,0 1 0,0 0 0,0-1 0,0-3 0,0 3 0,0-3 0,0 3 0,0 0 0,0-3 0,0 3 0,0 1 0,0-4 0,0 8 0,0-8 0,0 8 0,0-7 0,0 6 0,0-2 0,0 4 0,0-5 0,0 4 0,0-8 0,0 8 0,0-8 0,0 4 0,0 0 0,0-4 0,0 4 0,0-5 0,0 5 0,0-4 0,0 8 0,0-7 0,0 6 0,0-6 0,0 6 0,0-6 0,0 3 0,0-5 0,0 5 0,0-4 0,0 4 0,0-1 0,0-2 0,0 14 0,0-13 0,0 13 0,0-10 0,0 4 0,0-5 0,0 4 0,0-4 0,0 5 0,0 0 0,0-1 0,0-3 0,0 3 0,0-4 0,0 5 0,0 0 0,0 4 0,0-3 0,0 3 0,0-4 0,0 3 0,0-3 0,0-1 0,0-4 0,-3-5 0,2 1 0,-2 3 0,-1 1 0,3 4 0,-3 1 0,0-1 0,3 6 0,-6 0 0,6 11 0,-8-4 0,4 10 0,0-11 0,-4 11 0,8-11 0,-8 5 0,8-5 0,-7-6 0,7 0 0,-3-10 0,4 0 0,0-5 0,-3 4 0,2-3 0,-2 3 0,3 0 0,0 1 0,0 4 0,0 0 0,0-3 0,0 3 0,-4-8 0,4 4 0,-4-5 0,-9-30 0,9 7 0,-13-32-984,11-4 0,-4 1 0,0-3 0,0-3 0,5 25 0,-3-8 104,7 14 880,-7 3 0,7-5 0,-3 1 983,0 0 0,3-6 0,-3 4 0,0-4 0,3 5 0,-3 5-97,0 2-886,3 4 0,-7 0 0,7-4 0,-6 3 0,1-14 0,-7 8 0,3-9 0,-8 5 0,4 1 0,-9-2 0,-1 6 0,-5-1 0,-4 5 0,4 5 0,-9-5 0,4 8 0,-6-3 0,5 8 0,-3 2 0,-3 4 0,0-5 0,-6 4 0,8-3 0,-8 4 0,6 0 0,-5 0 0,11 0 0,-3 0 0,9 0 0,1 0 0,6 0 0,5 3 0,1-2 0,3 6 0,1-3 0,5 1 0,-5 2 0,3-3 0,-2 0 0,3 3 0,4 0 0,1 1 0,3 5 0,0-4 0,3 1 0,5 2 0,1 1 0,8 8 0,-3 2 0,4 9 0,1-3 0,6 11 0,-4-5 0,8 2 0,-8-4 0,2-5 0,-5-5 0,-1-2 0,0-8 0,-5-1 0,0-4 0,-5-1 0,1-2 0,3-2 0,-3-3 0,2 0 0,1 0 0,-3-4 0,6 0 0,11-8 0,-9 3 0,11 0 0,-18 2 0,3 6 0,-5-2 0,4 3 0,-3 0 0,3 0 0,-1 0 0,-2 0 0,7 0 0,-6 0 0,2 3 0,1 2 0,-4 2 0,8 2 0,-7-2 0,2-2 0,1 2 0,-4-3 0,4 1 0,-5 1 0,-2-38 0,-2-4 0,-9-52 0,-6 7 0,3 30 0,-3-2 0,-8-8 0,-1 1 0,-8-36-311,3 34 1,-1 4 310,-4-7 0,-11-6-88,16 23 88,-4 6 0,3 2 0,-2 14 0,4-3 0,3 12 618,9 0-618,-2 4 91,2 1-91,-1-1 0,3 4 0,3-2 0,0 3 0,0 4 0,1-3 0,-1 3 0,-3-7 0,6 2 0,-5-2 0,5 0 0,-3-2 0,0-4 0,-1 0 0,1 1 0,3 3 0,-2-3 0,2 7 0,1-2 0,-3 3 0,3 1 0,-3-1 0,-1-2 0,1 1 0,2-2 0,-1 4 0,2-1 0,-22 24 0,6-10 0,-35 20 0,-43-9 0,0-4-492,26-3 0,-2-1 483,15-2 0,1 0 9,-1-1 0,1 1 0,-34 6 0,41-10 0,2 1 0,-18 6 0,-18-4 0,22 0 0,8 4 0,15-9 0,11 3 983,3-4-964,8 0-19,1 4 0,1-3 0,3 2 0,1-3 0,0 0 0,4 0 0,-7 0 0,6 0 0,-6 0 0,7 0 0,0 0 0,-3 0 0,2 0 0,-3 0 0,1 0 0,2 0 0,-3 0 0,5 0 0,34 0 0,1 10 0,43 19 0,11 19 0,-34-12 0,2 3-492,12 5 0,2 2 0,6 4 0,2 3 0,0 6 0,2 2 164,-20-22 0,1 0 0,-1 0 7,20 21 1,-1 0-172,4-3 0,-3-2 310,-11-5 1,-4-2 181,-12-9 0,-1 0 0,8 11 0,-4-2 0,-4-2 0,-5 0 0,-1 0 0,-2-5 0,4 16 0,-11-16 983,-7-10-308,-9 1 308,-3-14 0,-3 3 0,-1-8 0,0 2-649,-1-6-334,1 3 0,0-1 0,0-2 0,-4 6 0,3-6 0,-6 2 0,6 1 0,-3-3 0,1 6 0,2-2 0,-6 3 0,6 1 0,-2 0 0,3-1 0,0 1 0,1 4 0,-1-3 0,1 8 0,0-8 0,-1 0 0,0 1 0,-4-10 0,3 6 0,-6-8 0,-39-52 0,-10-8 0,10 5 0,-4-6-492,-4-3 0,-1-2 204,2 0 0,-1-2 288,-8-12 0,-4-5 0,7 13 0,-3-3 0,3 4 0,-9-9 0,1 1 0,10 13 0,-1-1 0,5 8 0,-21-15-249,31 25 0,2 3 249,-13-3 0,-8-15 0,11 18 0,13 9 0,7 7 983,6 7-447,4 3 3,2 5-539,7 1 0,-3 3 0,6-6 0,-6-2 0,-1-6 0,-1-4 0,-8-4 0,2-7 0,-9-3 0,-3-11 0,-6 3 0,1-9 0,-7 2 0,5 2 0,-3 5 0,11 9 0,3 11 0,6 6 0,4 2 0,1 11 0,7-6 0,2 1 0,3 1 0,0-5 0,-11-5 0,0 5 0,-5-11 0,4 13 0,3-4 0,5 7 0,-3-2 0,6 3 0,-6 0 0,6-3 0,-5 3 0,5-3 0,-3 3 0,1 0 0,2-2 0,-5 1 0,5-1 0,-6 3 0,3-1 0,-4-3 0,0-2 0,-4-4 0,3 0 0,-3 5 0,4 0 0,0 4 0,1 1 0,-1 3 0,11 22 0,-1-9 0,9 21 0,8-5 0,7 6 0,29 28 0,-16-18 0,5 2-492,11 9 0,5 4 164,-9-10 0,3 2 0,2 0 0,9 7 0,3 0 0,1 0 0,5 1 0,1 0 0,3 2 82,-12-9 0,3 3 0,0-2 0,-4-3-82,0-2 0,-3-4 0,2 2 238,-3 0 0,4 3 1,-1-1-1,-4-4 90,-1-1 0,-3-3 0,3 1-328,13 10 0,4 2 0,-6-3-35,3 4 0,-3-3-129,4-2 0,-7-2 300,4 12 192,11-4 0,-23-6 983,-23-21-321,-12-6 321,-12-7 0,-5-4 0,1-1 0,-23 3 0,10-5 0,-14 5 0,12-6-360,3 3-623,-3 0 0,-5 5 0,3 1 0,-7 3 0,6 6 0,-10 8 0,13-6 0,-8 1 0,14-9 0,-6-8 0,6 4 0,-2-5 0,3 4 0,0-3 0,0 2 0,0 2 0,0 0 0,0 5 0,0 0 0,0-1 0,0 1 0,3-5 0,-2 0 0,2-4 0,-3 2 0,4-1 0,-4 1 0,4 1 0,-4 1 0,0 4 0,0 1 0,0 4 0,0 2 0,0 0 0,0 3 0,0-8 0,0 8 0,0-4 0,0 1 0,0 3 0,-4-3 0,3 4 0,-8 6 0,8-4 0,-8 4 0,8-6 0,-7 0 0,7-4 0,-3 3 0,0-8 0,3 8 0,-2-3 0,-1-1 0,3 5 0,-7-5 0,7 6 0,-3-6 0,0 0 0,3-10 0,-3 0 0,4-5 0,0 4 0,0-3 0,-3 9 0,-2 12 0,-4 5 0,-8 25 0,5-3 0,-4 7 0,5-9 0,1-8 0,0-12 0,4-5 0,-1-8 0,6-8 0,-3-2 0,4-3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3:00:26.6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24575,'0'37'0,"0"-2"0,0 0 0,0-11 0,0 10 0,5 3 0,-4-6 0,3 7 0,-4-12 0,3-8 0,-2 3 0,3 1 0,-4-5 0,0 10 0,0-9 0,0 8 0,0-8 0,0 8 0,4-8 0,-3 3 0,2 0 0,-3-3 0,0 4 0,0-1 0,0-3 0,0 3 0,0-4 0,0 0 0,0-1 0,0 1 0,0 0 0,0-5 0,0 4 0,4-8 0,-4 8 0,4-7 0,-4 2 0,0-3 0,3 2 0,-2 3 0,2-1 0,-3-1 0,0 1 0,4 1 0,-3-1 0,3 4 0,-4-8 0,0 8 0,3-7 0,-2 6 0,2-6 0,-3 6 0,0-6 0,4 7 0,-3-4 0,2 1 0,-3 2 0,4-2 0,-3 4 0,3-5 0,-4 4 0,3-4 0,-2 1 0,3 3 0,-4-4 0,4 5 0,-3 0 0,2-5 0,1 9 0,-3 0 0,4 7 0,-2-3 0,-2 1 0,3-8 0,-4 8 0,0-8 0,0 3 0,0-4 0,0 0 0,0-1 0,0 1 0,4 0 0,-3-1 0,2 1 0,-3 0 0,0-1 0,4 1 0,-3 0 0,3-1 0,-4 8 0,0 0 0,0 1 0,0 1 0,0-8 0,4 8 0,-3-8 0,3 8 0,-4-3 0,0 4 0,0 0 0,0 1 0,0-1 0,0 0 0,4 1 0,-3-1 0,3 1 0,-4-6 0,0 12 0,0-15 0,3 10 0,-2-12 0,3-4 0,-4 2 0,0-6 0,3 2 0,-2-3 0,3 3 0,-4-2 0,0 7 0,3-4 0,-2 1 0,3 2 0,-4-2 0,0 4 0,3-5 0,-2 4 0,2 1 0,-3 1 0,4 4 0,-3-6 0,3 6 0,-4-5 0,4 10 0,-3-10 0,3 10 0,-4-10 0,4 10 0,-3-10 0,3 10 0,-4-9 0,0 8 0,4-8 0,-3 3 0,2 0 0,-3-3 0,0 4 0,0-6 0,4 1 0,-3 0 0,3-1 0,-4 1 0,0 0 0,0-1 0,0-3 0,0 2 0,0-2 0,3 4 0,-2-1 0,3 1 0,-4 0 0,0 4 0,0-3 0,0 3 0,0-4 0,0 0 0,0-1 0,0 6 0,0 3 0,0-2 0,0 1 0,0-7 0,0-1 0,0-3 0,0 3 0,0-8 0,0 8 0,0-8 0,0 4 0,0-4 0,0 2 0,0-1 0,-3-33 0,2 16 0,-2-27 0,3 28 0,0 3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5C7514-A8C8-47B8-8FA1-346E900B49FD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D1C1ECA-C0F2-47D3-83E5-FF330D36B82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image" Target="../media/image2.png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Relationship Id="rId2" Type="http://schemas.openxmlformats.org/officeDocument/2006/relationships/audio" Target="../media/media3.m4a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3.xml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40" Type="http://schemas.openxmlformats.org/officeDocument/2006/relationships/image" Target="../media/image19.jpe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3.jpeg"/><Relationship Id="rId9" Type="http://schemas.openxmlformats.org/officeDocument/2006/relationships/customXml" Target="../ink/ink3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2954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BIG DATA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E055E9-4DC5-9287-D429-3C6CF2CF43A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5800" y="3670637"/>
            <a:ext cx="502920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inherit"/>
              </a:rPr>
              <a:t>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Abhishek Arya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 Atul Inamdar</a:t>
            </a:r>
          </a:p>
          <a:p>
            <a:pPr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 Bipin Pokharel</a:t>
            </a:r>
          </a:p>
          <a:p>
            <a:pPr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Ravindra Patil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</a:rPr>
              <a:t>Sahith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 Reddy Nalla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 Sai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</a:rPr>
              <a:t>Kruthik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 Reddy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</a:rPr>
              <a:t>Paduru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5E4B7064-7917-936F-AB04-AFF8036D0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2"/>
    </mc:Choice>
    <mc:Fallback xmlns="">
      <p:transition spd="slow" advTm="20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81E61D-D0CD-39CF-296D-A504F6BC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About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760C-9413-9D2A-312C-74DCE66D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The objective of the project is to identify risks for a logistics company’s fleet.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Some example Analysis Done:</a:t>
            </a:r>
          </a:p>
          <a:p>
            <a:endParaRPr lang="en-US" sz="1800" dirty="0"/>
          </a:p>
          <a:p>
            <a:r>
              <a:rPr lang="en-US" sz="1800" dirty="0"/>
              <a:t>Risky Drivers by Speeding data</a:t>
            </a:r>
          </a:p>
          <a:p>
            <a:r>
              <a:rPr lang="en-US" sz="1800" dirty="0"/>
              <a:t>Drivers with Risk Factor &gt; 7</a:t>
            </a:r>
          </a:p>
          <a:p>
            <a:r>
              <a:rPr lang="en-US" sz="1800" dirty="0"/>
              <a:t>Risk distribution by Cities</a:t>
            </a:r>
          </a:p>
          <a:p>
            <a:r>
              <a:rPr lang="en-US" sz="1800" dirty="0"/>
              <a:t>Predictive Analysis based on Events and Miles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49FF7A0F-A302-1BE2-45AE-90D709D037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5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463"/>
    </mc:Choice>
    <mc:Fallback xmlns="">
      <p:transition spd="slow" advTm="3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27BC-6F01-2BA3-7072-A102E189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Process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</a:rPr>
              <a:t>Flow</a:t>
            </a:r>
          </a:p>
        </p:txBody>
      </p:sp>
      <p:pic>
        <p:nvPicPr>
          <p:cNvPr id="8" name="Content Placeholder 7" descr="A diagram of a flowchart&#10;&#10;Description automatically generated">
            <a:extLst>
              <a:ext uri="{FF2B5EF4-FFF2-40B4-BE49-F238E27FC236}">
                <a16:creationId xmlns:a16="http://schemas.microsoft.com/office/drawing/2014/main" id="{E7C2351A-48C4-C651-BF32-9A122A187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838"/>
            <a:ext cx="8229600" cy="4469524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E302A-0A01-70F2-7ACB-79DE200AEA67}"/>
                  </a:ext>
                </a:extLst>
              </p14:cNvPr>
              <p14:cNvContentPartPr/>
              <p14:nvPr/>
            </p14:nvContentPartPr>
            <p14:xfrm>
              <a:off x="705881" y="2238372"/>
              <a:ext cx="2364480" cy="118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E302A-0A01-70F2-7ACB-79DE200AEA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881" y="2058372"/>
                <a:ext cx="25441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C2CA4D-6552-E8D0-E3DE-B7A5558D81B6}"/>
                  </a:ext>
                </a:extLst>
              </p14:cNvPr>
              <p14:cNvContentPartPr/>
              <p14:nvPr/>
            </p14:nvContentPartPr>
            <p14:xfrm>
              <a:off x="445961" y="1527732"/>
              <a:ext cx="501480" cy="215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C2CA4D-6552-E8D0-E3DE-B7A5558D81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321" y="1465092"/>
                <a:ext cx="627120" cy="22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7B5BA5-B5C2-0ED7-9D89-34C2181816A5}"/>
                  </a:ext>
                </a:extLst>
              </p14:cNvPr>
              <p14:cNvContentPartPr/>
              <p14:nvPr/>
            </p14:nvContentPartPr>
            <p14:xfrm>
              <a:off x="266321" y="2592612"/>
              <a:ext cx="238320" cy="212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7B5BA5-B5C2-0ED7-9D89-34C2181816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681" y="2529972"/>
                <a:ext cx="363960" cy="22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B631E8-108F-5A95-6650-D3D40388FA9B}"/>
                  </a:ext>
                </a:extLst>
              </p14:cNvPr>
              <p14:cNvContentPartPr/>
              <p14:nvPr/>
            </p14:nvContentPartPr>
            <p14:xfrm>
              <a:off x="763481" y="1628892"/>
              <a:ext cx="4321080" cy="79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B631E8-108F-5A95-6650-D3D40388FA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481" y="1565892"/>
                <a:ext cx="444672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0D40C0-77A3-4BDB-3EA9-CC57133710FE}"/>
                  </a:ext>
                </a:extLst>
              </p14:cNvPr>
              <p14:cNvContentPartPr/>
              <p14:nvPr/>
            </p14:nvContentPartPr>
            <p14:xfrm>
              <a:off x="4034441" y="1671732"/>
              <a:ext cx="2750760" cy="19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0D40C0-77A3-4BDB-3EA9-CC57133710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1441" y="1609092"/>
                <a:ext cx="2876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747F77-6744-6DDD-0FA8-8FFA739BFC81}"/>
                  </a:ext>
                </a:extLst>
              </p14:cNvPr>
              <p14:cNvContentPartPr/>
              <p14:nvPr/>
            </p14:nvContentPartPr>
            <p14:xfrm>
              <a:off x="2956601" y="21332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747F77-6744-6DDD-0FA8-8FFA739BFC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93601" y="207025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6AE756-C61F-DBA4-CE9A-E1C2C3EF33F4}"/>
                  </a:ext>
                </a:extLst>
              </p14:cNvPr>
              <p14:cNvContentPartPr/>
              <p14:nvPr/>
            </p14:nvContentPartPr>
            <p14:xfrm>
              <a:off x="620561" y="1989972"/>
              <a:ext cx="4229280" cy="53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6AE756-C61F-DBA4-CE9A-E1C2C3EF33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7561" y="1927332"/>
                <a:ext cx="435492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7DD7D0D-C727-EC35-2AA2-C3F202C6144F}"/>
                  </a:ext>
                </a:extLst>
              </p14:cNvPr>
              <p14:cNvContentPartPr/>
              <p14:nvPr/>
            </p14:nvContentPartPr>
            <p14:xfrm>
              <a:off x="6311801" y="1777572"/>
              <a:ext cx="2355840" cy="142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7DD7D0D-C727-EC35-2AA2-C3F202C614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49161" y="1714572"/>
                <a:ext cx="2481480" cy="15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35B6EC-3E46-6821-8D9F-3AE0CE508075}"/>
                  </a:ext>
                </a:extLst>
              </p14:cNvPr>
              <p14:cNvContentPartPr/>
              <p14:nvPr/>
            </p14:nvContentPartPr>
            <p14:xfrm>
              <a:off x="8711561" y="2924532"/>
              <a:ext cx="81720" cy="1198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35B6EC-3E46-6821-8D9F-3AE0CE5080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8561" y="2861532"/>
                <a:ext cx="20736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5720345-4868-1E05-A283-5DBF8E82EB00}"/>
                  </a:ext>
                </a:extLst>
              </p14:cNvPr>
              <p14:cNvContentPartPr/>
              <p14:nvPr/>
            </p14:nvContentPartPr>
            <p14:xfrm>
              <a:off x="8637041" y="3519612"/>
              <a:ext cx="81720" cy="162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5720345-4868-1E05-A283-5DBF8E82EB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74041" y="3456612"/>
                <a:ext cx="20736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888B17-06F9-9B19-D5E3-547366BC2B3A}"/>
                  </a:ext>
                </a:extLst>
              </p14:cNvPr>
              <p14:cNvContentPartPr/>
              <p14:nvPr/>
            </p14:nvContentPartPr>
            <p14:xfrm>
              <a:off x="8678081" y="5248332"/>
              <a:ext cx="13320" cy="936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888B17-06F9-9B19-D5E3-547366BC2B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15081" y="5185692"/>
                <a:ext cx="13896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9E8475-1DA6-5C24-E242-89E949AB5C2C}"/>
                  </a:ext>
                </a:extLst>
              </p14:cNvPr>
              <p14:cNvContentPartPr/>
              <p14:nvPr/>
            </p14:nvContentPartPr>
            <p14:xfrm>
              <a:off x="5393441" y="6167052"/>
              <a:ext cx="3357000" cy="12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9E8475-1DA6-5C24-E242-89E949AB5C2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0801" y="6104412"/>
                <a:ext cx="34826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A38608-2AAC-7919-C3D6-D81B68EF376B}"/>
                  </a:ext>
                </a:extLst>
              </p14:cNvPr>
              <p14:cNvContentPartPr/>
              <p14:nvPr/>
            </p14:nvContentPartPr>
            <p14:xfrm>
              <a:off x="3798641" y="6119532"/>
              <a:ext cx="2085840" cy="146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A38608-2AAC-7919-C3D6-D81B68EF37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36001" y="6056532"/>
                <a:ext cx="22114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66569CF-6BCF-1844-8211-108166CD5B9B}"/>
                  </a:ext>
                </a:extLst>
              </p14:cNvPr>
              <p14:cNvContentPartPr/>
              <p14:nvPr/>
            </p14:nvContentPartPr>
            <p14:xfrm>
              <a:off x="2649881" y="6175692"/>
              <a:ext cx="1931040" cy="124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66569CF-6BCF-1844-8211-108166CD5B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86881" y="6113052"/>
                <a:ext cx="2056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65B335-28AD-6903-E387-6E4F4C089D07}"/>
                  </a:ext>
                </a:extLst>
              </p14:cNvPr>
              <p14:cNvContentPartPr/>
              <p14:nvPr/>
            </p14:nvContentPartPr>
            <p14:xfrm>
              <a:off x="762235" y="6487853"/>
              <a:ext cx="2637720" cy="67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65B335-28AD-6903-E387-6E4F4C089D0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9226" y="6424853"/>
                <a:ext cx="2763377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EB7975-A0DC-11A2-E3B6-31157245312C}"/>
                  </a:ext>
                </a:extLst>
              </p14:cNvPr>
              <p14:cNvContentPartPr/>
              <p14:nvPr/>
            </p14:nvContentPartPr>
            <p14:xfrm>
              <a:off x="371081" y="4820292"/>
              <a:ext cx="132120" cy="145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EB7975-A0DC-11A2-E3B6-3115724531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8441" y="4757292"/>
                <a:ext cx="257760" cy="15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70F871-E81D-C1F7-4B0E-78F12495DDDC}"/>
                  </a:ext>
                </a:extLst>
              </p14:cNvPr>
              <p14:cNvContentPartPr/>
              <p14:nvPr/>
            </p14:nvContentPartPr>
            <p14:xfrm>
              <a:off x="6851441" y="141253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70F871-E81D-C1F7-4B0E-78F12495DD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88801" y="134953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3CB74A5-FC3C-56D7-43BF-AFCBB7AE0CB8}"/>
                  </a:ext>
                </a:extLst>
              </p14:cNvPr>
              <p14:cNvContentPartPr/>
              <p14:nvPr/>
            </p14:nvContentPartPr>
            <p14:xfrm>
              <a:off x="-536479" y="175309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3CB74A5-FC3C-56D7-43BF-AFCBB7AE0C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599119" y="169009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Audio 31">
            <a:extLst>
              <a:ext uri="{FF2B5EF4-FFF2-40B4-BE49-F238E27FC236}">
                <a16:creationId xmlns:a16="http://schemas.microsoft.com/office/drawing/2014/main" id="{D5A1E7E3-236F-270C-D578-7C6F9BAF7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3" name="Picture 3" descr="A diagram of data processing&#10;&#10;Description automatically generated">
            <a:extLst>
              <a:ext uri="{FF2B5EF4-FFF2-40B4-BE49-F238E27FC236}">
                <a16:creationId xmlns:a16="http://schemas.microsoft.com/office/drawing/2014/main" id="{66AD1DD0-0A3B-C11B-8543-043FEC464D7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213455" y="619125"/>
            <a:ext cx="14192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15"/>
    </mc:Choice>
    <mc:Fallback xmlns="">
      <p:transition spd="slow" advTm="7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8229600" cy="990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What constitutes risk?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524875" cy="477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71B1DE67-A2AE-3B36-4D8D-DC2834D4E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64"/>
    </mc:Choice>
    <mc:Fallback xmlns="">
      <p:transition spd="slow" advTm="5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Who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are at risk?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 </a:t>
            </a:r>
          </a:p>
          <a:p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" y="1524000"/>
            <a:ext cx="910721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B5B6EDC6-DCF9-71B1-7BCC-213F83E03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29"/>
    </mc:Choice>
    <mc:Fallback xmlns="">
      <p:transition spd="slow" advTm="41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609600"/>
            <a:ext cx="6698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Where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  <a:r>
              <a:rPr lang="en-US" sz="4000" b="1" spc="-10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is the highest risk?</a:t>
            </a:r>
          </a:p>
        </p:txBody>
      </p:sp>
      <p:sp>
        <p:nvSpPr>
          <p:cNvPr id="8" name="AutoShape 2" descr="data:image/png;base64,iVBORw0KGgoAAAANSUhEUgAABh4AAAM4CAYAAAAzmJhXAAAAAXNSR0IArs4c6QAAAARnQU1BAACxjwv8YQUAAAAJcEhZcwAADsMAAA7DAcdvqGQAAP+lSURBVHhe7J0HYBVF/se/r7/0EEhoCb0jWLEh6tnx9ORvL6fnKTasgGc7G3Y8BbF76lmwe3qejbMLKKiIIgjSQwkdAqS+vPqf3+xOstnsq3kJAX+fMLwts7OzM7Ozu9/fFNu3334bAcMwDMMwDMMwDMMwDMMwDMMwTBqwRQT6MsMwDMMwDMMwDMMwDMMwDMMwTErMmjVL/trl/wzDMAzDMAzDMAzDMAzDMAzDMGmADQ8MwzAMwzAMwzAMwzAMwzAMw6QNNjwwDMMwDMMwDMMwDMMwDMMwDJM22PDAMAzDMAzDMAzDMAzDMAzDMEzaYMMDwzAMwzAMwzAMwzAMwzAMwzBpgw0PDMMwDMMwDMMwDMMwDMMwDMOkDTY8MAzDMAzDMAzDMAzDMAzDMAyTNtjwwDAMwzAMwzAMwzAMwzAMwzBM2mDDA8MwDMMwDMMwDMMwDMMwDMMwaYMNDwzDMAzDMAzDMAzDMAzDMAzDpA02PDAMwzAMwzAMwzAMwzAMwzAMkzbY8MAwDMMwDMMwDMMwDMMwDMMwTNpgwwPDMAzDMAzDMAzDMAzDMAzDMGmDDQ8MwzAMwzAMwzAMwzAMwzAMw6QNNjwwDMMwDMP8rpmH5y+7DJdd9rxYYpjdl3nPUzm+DM8nWZADm+dg6v3X42p5H1yGq6cu1PcwDMMwDMMwDJMqtohAX2YYhmEYhmGaw7zncdlTP+grcTjwCjxz8T76yq6EDA9P4QcciCueuRgxY7RxGu664z2s01etSSCc3wOhRXjl+imYWaOtZh4xFpPPHaCt/M4JVazG7Gnv4PM5pdhQ6RdbHMjIL8FeR56IPx2zN4pcmr9kIcMD3X4HXvEMjLeW2o6uozDh9pHopG3W2Pgp7rvrHawO6etEm7k3NWLGf5cRwOZfPsf7H3+NX9fuQC2lnzsHnXsOwzGnjcQh3XNFrgoMdYY5X+KzEdPuugPvaQe3qTxhGIZhGIZhojNr1iz5yz0eGIZhGIZhdiNSbdXNCEgEpVbtd03DRn1Ti7FsHubqRgeiZsEilOrLv2eqF72GCTfdh6lfLtGNDkQItTtWYc57T+KDVu5ssPjLadLokLP3+bhzypN45pln8OSFQ/S9jCWh9fj6kZtx25PvYc4q3ehA+CuxYcmXmPrSt9iib4rFxml3ybrsrmktfjcyDMMwDMMwuwDu8cAwDMMwDNNiqBa7XTFqwu0YmYamytFadadOKj0edtNeDSr+rdByfPFrYzF5eh32vuhv6PnJA6IMFOD4m+7HqT11D79DQuunYeI972lC/8ATcf7px2BQcRZcCKB681r8/MlUlA65A+enWLCSvze24NP7bsU7qzlvEqdapPMdIp0rAUdHHHLuhTj5gO5o73Ug5NMMD+9Oz8CZ1xwX9/4iw8Md761D11ETcHs6KkeGYRiGYRimTcA9HhiGYRiGYRimRSjFogXU3WEQ9t27J/Yd1lUsl+On+Wvk3t8n5fh6qm50OPAKTLjuFOwtjQ6EC1lFvXDY+akbHVIjhFCQfjOQkSE3MHEILfoPXpJGh+4YdesduPCwXtLoQDi8OSje+xRck4DRgWEYhmEYhtnz4R4PDMMwDMMwLUYCPR5CFVg9+7947YO5WLujFiG4kdO5J4b98c84dViRLsw2tA6ORkMr7xAqVs/Glx/OxPel61GuD2fjyMhHyf6n4+Kzh5nG0G+hHg/lX2DizW9hpUP4fUz41bTJBkrfxc0PfILyXmfi/huPRoG+mSb6ffeV9zF7+WY5hIs7pzMGHH0uzj+uH3KNYaj5NKj3ws37Y9Pn7+PjL37BKrpedw56HHYRrjlrELI0z/o1RsHYA0Lkx9Kv38I7n/6q54eWdkXd9sMxZ5yEw0q0EGOirm3IhZhy1SHwJtTTIoDNc97FKx/NQemGSvjr5z0YhdNGDkQ74aO+DOjj3Ye2zsVrT0/F7LW12N/Yyj/BMqUhysvSr/HWO582jNXvyEB+UTfsd8wZOOmwEj0NCXMcBSKtC7oMwOEnj8Jxe3XQxvW3QqWJYwgu/MdVOCSBZJRzQXz5IWZ+X4r15fr5KG4l++P0i8/GMNNkENF6PFi1rK+fN8EK43wCyaSlsUxSPlcvx7QXX8DH87eiUJ07qXKrEbVnQGAzfvn8f/ji+4VYs1kNeUTxG4Cjzz0fx/XT51mQNMyXcOAVT+KMdrMx7Z1P9PtMlLWiwRh1xeU4skvUHBT4MPvxa/HiAqDw+Jsw4dSe0fO7Hov6Jc5cOFb5ZNWLJVSxFF+/9Q6m/bIKlHzR67hkyjjDMAzDMAzTXLjHA8MwDMMwzK6Gxkp/7C7cN/UbrNJFbsCPyg1L8OVzd+LWF+ehWm5Lhi349qWpmDZ/Vb3RgQjV7sCqb57Dnf+YhvXaiVqWggNwUF/xG5qLuQuanrD05zkoF7+9Dti33uhQPe9F3Hrnc/hyiWZ0IPyVGzD/vYdx08Qo8d7+NSaPuw1PvjdHE28JfyVWffk4nvqazpAMPiyYehcefkuEVZ8fWtrJses/XaZviY26tr57DYKXNnTaF7LTw7o5+NlyOPtqzHvxVtz53JdYogR9cXZt3oNZWC3XTVTPw4sP/BPfrG2IpyTJMuVbMBV3PfxW47H6Q7XYQf6nfgrjFW/89B+mOApEWpevmoP33p0Tc1z/LcsWyzTBPofgwARV3i3fvoSp0+ZjlTI6EBS3Vd/guTv/gWktXZCbc3+KY6dNmYT35m9tiLuRdJTbhR+I478V+WHIOxm/+Xjv4bvw4jzr2P32+i246b6phvtMlLXN8/H6pDexOGaSLsOSRfTbGQcfnIjRoeUIrf8UD/39Ybw1RzM6yG16HXfbzc/DeOnJlHGGYRiGYRgmfbDhgWEYhmEYZhdRPvM1vPVbJQ14j1HXPYDHn3kGzzw5BXeOPgQdHSHsmP0S3pjnk347jbxdTnx7xYFyVbYApnXlGloDO5DbezhGjb4Rd096XN//OCbddj72zgFCqz/Ap1I8bA4/4CmapNnK1U/cnId9D5CWB8ydu0AXbRWl+HmONDvggH11s4NvHt54aTZ2oDuOv+4+THmS4v0kptx3HY7v7pDxfmvWTs2vkZoaZO49CqNv1I958h+4ekSh2BHCshVqaKN9cDGlw4RRIP1ftjY3pN0z9b0QFuOH2SI/hK9jVH4I9/iku3Hj6FHYrzARqXUN5v8kzQ7i2vK0TSL0wXtTnNZhjoXlofzrp/DP2TsQojHzR9+GSY/Teenab8T5R3W3aI29AZ9O+afIBSo32nWr/E+mTBGLf5gNecXHXIcH5HmFe3wS7r5xNEbtV9ioxfzP360WqZqJIefeqefPM3hyykO4bexZOKpHtu7PmnVrNfNJ15KuCQvWjtzeGD5qNG68e5IhL27D+VpBxgfNKMj7XEzhTcAorUBg1AT92snpiZlsWjZQi/lTJ+G9sg71+dlkDoOEym0cXJ0wdORZGHvbQ4b8uA/XHd9dpHElfvjYepLnGnTAEWeNxW16/fD43aejH2VK5XKUxrIebSzDGnkjl6C4i9ySGvtcLM87QUt82cOhPu2Fa5JWTdiIT597Byv9Odj7fHW/GMpG5Q945cMGc0LiZZxhGIZhGIZJJ2x4YBiGYRiG2SWswczPl0khd8RFV2PkwHbasC0OLzoPuxDXndkXDtTgh29+hpW0GZ1CDD/vAowc1gtFWWq8EReyig/DqCM7i+UQ1pRZNrtPO3n7HgBpevj1VywxWh5Kf4ZmdzgA9XaHn7/BDzVi02mX49SB7aENG++At/1AnHrRyegq4v3b9z+jiemh64m4bPRIDOulH+PIxV576bMEr9ugG0ESJBQSZ9Fwe9z6kki9rCL0GjYSl/1piL4lBhsX4hcSb/uKa1N2B0G3fYeJnBFRmr9Qa/lfT0M52P/iG3HhsGJo2UbX3guHnXWMTMNGzP0AH/gOw7UTrhPlRqUVkWyZEtfbcMGov2JXFop6DcPIy/6EhisOIxTWloxpI8f1H3AUzrpgRNrH9S8cfh4uGDkMvYrUXBAUtWIcNupIyJK8piy5/E2KZtyfGz/He78W4xyaA6E+P02ko9wO/iOuHHUUBhTn1JcBh7c9Bp5yvDak0eq1sBqcbf9z/oazjhqAYj1irqIhGCQzbx3Wt07V0DxKZ2GGuLDMERfhssMa0leWjcv+jANFWlR+NweL5dZkyjjDMAzDMAyTTtjwwDAMwzAMsyvYuRLLSKDOHIYDBtUrx/UUHDwcg2hh0ZLkhwKhsd+nPYf7b74eVxt6I0z4YIPuobnQeO0NLZQbOeMcBnkHYzipejVz8ZPB8rBm/k9NhllaVbpC/q586+bGPSjIyXklBOvWI11XYImjJ/r1pbxYh48njsNVY67DjXdOwrPvfYOV2wOanzhs/HmOjGuvfYfCYHcgywOGkeVh5c+Yb7SeGMrB4fsnOAZR5v64+MZzMcjsPeky5UDPfiSgiyv+eCLGXTUG1914JyY9+x6+Wbkdja+4I/r0yxG/NZj7wi24dszVuP7m+/HEm9PwywYfjHal9BHA5l+m4bn7b8b1VxvKw4QPWrYcEM26P4tx8rir48yXkA5oPpdv8OakO3HjdWMa0mfMPzFX97EnsnP1Sll/1MycgjHqmuuv/Sn8QIWxZj02yvssmTLOMAzDMAzDpBM2PDAMwzAMw+wKamtRQ7/t2iFfbjDhzUAG/Rpa4SdE9Tw8f7M+drxxbPxdghf77i8tD5g7T8mza/DzHNklAAcdoMwOgK9WpkZsamqT7P2RLAU48to7Mfqo/uhATaP1ceB/nDYVE28ah4mfro+TF+VYOF9rY97UgHIvPqbLxjL8+LPB8hCvHFgxcH/sY2WjSKFMFRx5Le4cfRT6axeM2h0bsOTHaZg68SaMm/ipYV4NBwacdTvGnzkMJRkk4/pRWb4K8798D0/eOQ63xJmPpGtJd/m7bu26BMtzNeY9fzNue/I9zFlVXj+Of6vRnPuz077YtxWMDuunTdTnatiAHQ2TPLQcnYrRTV7WWpStl1t2CbWJ1BUi90QWShIv4wzDMAzDMEw6YcMDwzAMwzDMriAjA5n0u307dsgNJny1kLqZwyFb6ybKms//jR8qxWEdD8Fow9jv5NSY6q2Jd9/95VAmNXN+0oY+iTIUkUNcJ9H3nAcb96Bo5C7WhpBpSVxFGHbWONz72JOY8tDduPHKs3BU/w5ww4+V77yGmRbTTNSzcz5+Xqkvx2DZr4saDCjxykEypFSmXCgadhbG3fuYnK/h7huvxFm64cW/8h28ZrxgRy76HT0atz7yJB6fNBG3jb0Ao4aVIEOf7+C/2tg2lhT2HaD1bpk3Gz/EslAo1nyOf2sFWc6T8NCUJxvKgZqroyVpofszbfh+xHsf0JwbORg46jrDfC7kroA+FUya6Yv+spvHBnz3XWmCBqT043A45W/mEWMN12x2t6NhqogkyjjDMAzDMAyTNtjwwDAMwzAMsyvI64W+NPROzRz8uKiphFf+3beQU+cO6t90jH9Bba112//yraTq5+IPF1yIYYax33cZ3n2hdXqYg58WNwxF1PeAfRsNRdStRy/5u2zGzJZvgVyri8ZmGrVed8CbU4ReQ4/CWePuwoX707ZlWFEqd1qy8+cf5bA7UQXRJ6+Q489jwVz8rLLPUA5mzE1EkY9B0mXKMP69gOZrKOo1FEedNQ53aReMZfUX3NivKysfxQOGY+ToW3HDiTTjQg2Wl8aYIKDnoTicrAWhBXjnjdi9IyTlW+XEyLl/uEDOk5DT2gW5mfdni7OjHFspWoNG4ZKRAw3zubQkXux72IHSILPl89fxaZpu1FrVNSFBCrv1kHGomTMD8W+ZZMo4wzAMwzAMk07Y8MAwDMMwDLNL6IYRx2gT1M586iH89zd9vPGQDxvmvIhH3tImtj3wsH3hlf41OnXR2nov+OwD/KbmHQhUo1pf1HoOVOD76XOg7Q7Bt20lvnlzEh77WBsGqHVpGG5pwaLZ+HmONDvgAGN3B0HesOEYQlFf9wEmPTYNv21T8waI+FeWYfGXb+Ifj37avMmECzujK52jfCY+mr4BPnkCEX61fq4tn+Khv0/Cm18uRlmlOn8A1WWz8f1SWu6KLlFnUN6Jn3+UZgfsv08UKdoxAIO0iQHw8y/K8tANx/xxiCwHc5+fiBfnlOl5qV33L/+daTGHQDSSLVNb8OlDf8ekN7/E4rJKPT2oOJVhtnbB6Fp/wQswdfw9eG7aHKzcXK2PjU9l6zd8N3+zWHaga2dS6qPRCcedf7ycYLvyh6dwxyP/NcwNQWn8C6Y9NwFT58kNVJBFiKIkfz8dc/RyHvJtw8pv3hTl42Ntzo8WJbX7s9UQ6SPb/S+Zga9W6eko6oEymhPjnhdbbI4H7z5n40y6UUOr8d49E/DiNyv1eqYhfxK9Tws7d5V5XD7zI0xXZUGkb7UqiNHoewhGSKPQXDw/8UXMKVPlkZJgM1bOEWkwYSq0opRMGWcYhmEYhmHSiS0i0JcZhmEYhmGYtLIR0+66A++t64pRE4xDf+iE1uPrxybh9d8q9Q1GHMg/5FLcfuE+aDSc/8ZPcd9d72C1SZs78IpncPE+IsjFr+HGydPRJER3Fwzu7sPCZeXoOmoCbq+PzDw8f9lT+EFOGB1nKKON03CXmug5Khbh+Gbj8WtfxAJ9FX3PwYPXH9l48mVB9bznccdTPzSNu6LrKExQk1cLv5cJv422KaLu82HBi7fi8dmmMyh/ca4v58ArMEEksuUU0OoaHeL6HxPXT4qqBTu/fgg3vL4MDhHWYyIszVs15r14F/45e4cuxBtpSM+N0+7CHe+J2Iljn6HMtiKpMqXKp1xpSo449wRxbulZlRNrHN1H4dYbRyLe1AbVi17DxMenY1MUbVmVY1GQ8dqNkzG9aUFGl8Hd4Vu4DOWm/J33/GWgbK8PQ0elW+NyT6T5/oxVJhUplFvr+Jfj64duxevLzAkp4jW4H7IW/ibKsfFebMhrc/rE3mdBzHQRNIp/jPrFtwAv3vo4mt6ODdcZLU9D66dh4j3vNakHG1DnS6aMMwzDMAzDMOlg1qxZ8pd7PDAMwzAMw+wqHF1w5NW345bzD0OP/AxdhHYjp3N/HDX6TtxjNjoQnY7DtePOxLAeOcKnhjunMwp0j44BZ+GmS0V4OdpeR0YR+h81GndPugNnDpbT4bY+arglnSHDD25idCCy9rkY9989Gkf17ww9+gItPYaPGoM7bzjOWsxNGC+GnH8TLj2qP4rkBMkCRwbyi3K1iYJF2t5w5xiMGt4fnesj4EBGfg8MO3N8UyOQAd/PczXDyqBBGBBDfM/b9wA5NE9orvBfL5pmYZ8L79EmwO2s8lU/76hDoU3LnCBJlalOOO6GOzFm1HDDeSlJ8tFj2JkYf/uFBkF2H1zwwI04f+RQQ7ha2aPydeff4hsdiKxB5+KOB27B+SIPGtJYxK+ArnUMTh6sb3IMwFk3XYrDVDkX+VTU/yiMvnsS7jhzsJZfLU0q92erUYAjrxiHUUOLoBVlEa8ew3Dm+Adw3zVHtuwcGJQu192Pu8eMEvVQvn5+rdx0Fnl0/l+Gy54tcfEOwfkij4/qr65BC6MoN37uOrqMxI0PjMeZw3ogXx2s3zNDR54v9l2gGzmSKeMMwzAMwzBMOuEeDwzDMAzDMAzDMAzDMAzDMAzDNBvu8cAwDMMwDMMwDMMwDMMwDMMwTNphwwPDMAzDMAzDMAzDMAzDMAzDMGmDDQ8MwzAMwzAMwzAMwzAMwzAMw6QNNjwwDMMwDMMwDMMwDMMwDMMwDJM22PDAMAzDMAzDMAzDMAzDMAzDMEzaYMMDwzAMwzAMwzAMwzAMwzAMwzBpgw0PDMMwDMMwDMMwDMMwDMMwDMOkDTY8MAzDMAzDMAzDMAzDMAzDMAyTNtjwwDAMwzAMwzAMwzAMwzAMwzBM2mDDA8MwDMMwDMMwDMMwDMMwDMMwaYMNDwzDMAzDMAzDMAzDMAzDMAzDpA02PDAMwzAMwzAMwzAMwzAMwzAMkzbY8MAwDMMwDMMwDMMwDMMwDMMwTNpgwwPDMAzDMAzDMAzDMAzDMAzDMGmDDQ8MwzAMwzAMwzAMwzAMwzAMw6QNNjwwDMMwDMMwDMMwDMMwDMMwDJM2bBGBvizZsGGDvsQwDMMwDMMwDMMwDMMwDMMwDGNN586d9SWNWbNmyV9Lw8PkTZn6GsMwDMMwDMMwqTK+eCnCtjrhAvqWBuwRl77UQE11lfwN24LIzMqSy05HJhx2r1wOhX3ylwiGauRvTXW1/FXQ231WdpY8Lhbq+G1bNouPAqdc7lDYsVFcKWz1tWATLlOEmwh0bfaIR18DHJGGuIRs2nmjQenVUlCcHi7rp681MLZkgUx7b7Ynar5kZmXray2PKgeEOq9xG1FTU43MTC0/yI/TkSGXFcFQrb7U9Nh4mK+1ude/aGEYgwbvWZ3tVXrHSufmpFm8sOj8xnMTxmOszm28JxVVNdv0JXG8KFOK7IyChOKv7ldz2Gp7tDjRdnVMTmaR/DVC9QSFQddJ9aHCWO/ZRb3lqw7i+Y094GxXIrcTdD+bWbIojP6D7I3iqcI3p+OuhuLYkvXg7sY/VwyA1xbCNpf2HCSs8lhBZas5915zsLpvre675kLPVI8nH96MQnTu3EXfqrFhwzqUrV8Lp6scbjc9uRmm5TG+5xlR73zR9hPm90Kz32jvjbHCTAdv/2pHl5qt2G/vPGR4HPpWDas4tXR8WoOa2iwce+zxePTRR7HP/gXiXaAvTjrp/3D88cdj7NgxmDPnF1x55VV46aUX0b1btqjjOuL880djypQpbHhgGIZhGIZhmNamS9VWHOzdBJfHj4DfBocrgnBI7LDZ4LTZEQ4Dbg/g9wMudwi+2oDYJV7P7WLd6Qa9qAfr3HC7HQgE6LCgPCYcCcAuvoEC4rgIbKitjiAUjsAhtjkd4iibU/gTgYht5N+pa+kOpzhnKIygcGGxIyLiInyIZQfs9rA43gm7TUZP/Ee/IWl4cIkwQxGnWLfJ8CIiXPIUDkVkPIJBOiAi/dKxdhmAOK9T8+9yUnxETEl71v04KS5i2e0KifhocSe/NhEBu12cV3h1ucXHnbhuSiO6VvIT0U4lwhTbgoBH7Kura1i3iZ12hw0hcW1qn8djE78RTN/RRZxbHCz+BcW1OkNB+EXiHJO9RlxLHYLiArwur7ym2po6uES6Ud74ahzIL9CMM+IwGTYJOn5/RPqhvKF0kwPZigi6RD4HxTZKd/ql8OjaCJEUIr1EnLw2eU12u1Ym6LopbuEwxb1GOBGOk64lQ/ihqxLX4qvV/Yvyo84rzul0ZsBhd8v0DVFaOgOoqqiV5wqIvKH0rvP5RJyFP2dY+PPCI9LWL9KGjqHzU/jBQJ3IExuystxynzyHiGOA/hM+XC6PzNNAICL3Udo49HNGxHEqbShNZJ5QOgg/W7dG0L6DXeanli428SuuTcRLJotId4qrvGaRrgGRrqo8UI5SushyKK+Z4iHSXvw6RD7Tdkpzure0siL2ibymuMh7TZYHutciWp6JfRR3kfVaWRCJQ2GofHGLOGrpKs4p8oKCd1D5F3GjckR57hGeKB60LyguiK5JprEIOywSgMq1U+SdS5zILsKl66Y4ejwRPV3UObT4UZ7TeSk9KV/qxG8oqOUFFavKSgdyc0PIzRcFWoSdmeUR964oJ5FaLY3In/BYXV0r40rZlZmdIc9B2+V1iOMoTf1im0dcrE8sUJkLB8X5RRAUl4qdVbL+CARsyPBkiIMp4nSslv4UtlaeKR1EORKBh7QKTeSlXfqhdBY/YpO438UGhygv/rqgdq02B7KyxTEinUNB7Yaw213wiASh/JR5EBDbKU8Q1MOmjHKI9HHKtKc6ia45KNJZXA5KKzJQJwL3iPs2KOLhjITRM6NSHE/515CvVZURHHhgY52jrRoeGGsmrx0CpygfLlGuakV5IMaWzJe/bYXWNDw4HF54Mzti+szf8OdzRsrtr7w+DYeP6I/ly0uRl+9Dlie+ASaaqMswyZKq8B5PxE/E8PBUaWdUindliMeGW7yTXNdznb4nderEc27OvO3y1e6AfdqJ55B8aEt+L4aHnIzu+O/7X+CWW27BwQcfjAULFuCoo47CgxPvQVVVGTIy2+O5597AmWeeyYYHhmEYhmEYhmltXOEQLumwHHZXHeqCISlmajqdTbbWJcFWirSBkBT1qqrqaJcU8Egkzsz0wOlww+YIIBQg8b8WZGggD+SPIMFSCvoC1fuBektE6/GwaeMqfQnig0FrMU9xiUcyLUjNQovxY0wKk/oXCH2KkHhJhge6HtoXgg9h1IllkUYk+EqhkwRTEjcbjifRWaafEqrJyBEU+0UKOUhQFf6UwKvEx/9s6i7SUhNzgzYHnJEQ/A4nzmi3XIRBIq4NnowM8ZEZQW2tT4QZga/Gjqpqj/igEmGKEzvF8RRfCtvvt0mBmcRYugDNcCDyXZyPBH8S3klMVnkqBXLdP4nRJALL8IIN+UnHh8M+hIJ2GbbN5pH5SyJqnb9OXBudQ+xzhUU4NpEvXnm8Q5QTZQRwuYMyTSgcMgr5/b76OBQU5Mm0IIGe0qZB4I9IcZjEbre8NgpHhEeGC3FOoq7Gh6xsEmpJxNeukY6hcCn62vEkIJNhQYQt4k+id1VNBFmZIq1IuA6JNCBtQNwHJC/TseIq5XWFhF9lQLKLtAyJeGm5Recgg4FmsFDGDxLOKQAKw++vEXHKqk9zKg+UFjZxPaQaKBFaGU0o7eR1if10fEO+UHmiaxHnpziKw6VxRhzvpvMHXfKXhHLYAjKeVD7JqEFlmQx4VZVaTyGPJ1uGQZB/WR4pbvr106XR9clr08uoKrN+WR5pvx3l5Q607+CUfmprhR9RZn11dP2aCE8pRPtEkdfyRRxPBgxR5YjtIkCxnS4kFKyU583O8chrpXhLRABUDumeoXJRVVmDnKx8kWZU/rT0I5zCP6UjHUfXJ8ulzS9/HeKeV2WMTqi12Kc0AaqrquGAGx5vlrzGMMQxcIlgqQSI67FniHqRyrBdGlDpmLBNXL+oB3x1Il8z3CLNM2Uey7pOHFRbWyPCdODZ0q7ScOLMK9bjacPVXX+lSxJQJLWlxYvCGDyoca8gNjzsXpDhIVZPh12N2ehAqOdmuo0P2jOVjJm5cLrzRTkWN7wgGPKLumYzFi/ZhE6dHcgSdWKisAGCaS4tJbzHMjw8uLqreADYkO0PY0zP9XL7P1d1wg7xMnFD1zK53hx2VPjFMziAnRUBdCz0oEtn7TmypxoeYGuP+fMXivqjE9oX1oikzUF2VifM/WkRfvnlF2lcOOaYI8T7xA7xrlEj3lkysXpNBQoLi9jwwDAMwzAMwzC7gk4BH87ptUwuG4cxMg7pYzUUE2E0HtAQI2RYqNWHQyGjgRqOyQj5yc0t1NcaoONpWCUjiRoejEYHEuqMmEW7aAJLtA+yB9cVN/o4VB9zLTHUyOTVQ3RxsgFnIIJrey6rH3KGrtUoINmd2SLdIuharAmYrYHx/Ma0t2pNqzDmi8oT8m8cPoeGZjIes6dB1xvv+sx+VLqZy7G5nFtRUbHF8nwqn5qT1sYwSldE0KWYDBlkvGmaz9EwXwPFlzAO00WY45mMSEr3qZV/4/1L10J+oqWHVd1A9QCFQcfSEGhm1FBLry/piHKnq2GopYgNY7s1bQW/5Ddg4ICGcFT8KI3Y8LB7QIYHtz+MK3sv1Le0TdS9S6gy3zKGB4IMudQTTRuGKhj0IRSqw4rSShR3zYCHWoAnCRsgmObQEuK7VZl8eG0/Kv4xjQvm98vm8OKSLJxctB3t22lGvj3W8CDR3ndDtupGdY1Nt/xHqAVCI2wIBNtFNTyYXrsZhmEYhmEYhkknlRZzBiRrdLCCDBBkSCABzugIMjKYnRlldCCMY6ibUcIJCXR2p0v6Vc5MLHGFPtKUU9BHYTQoLLN7ZNUQTBYuZWyN2lxJyOhgFkmNRMRlUivtXYFZqKV1o1PEE8mlwaGZRod452grmPPPikT8mCFx2uyi0Zx0NmIMR/Y8SIJ4+UXGh3on0kM5us+SIRH/5vRQ6U+/yQg1xjpOGV3/r7jxcBoOfQgnMzSsHLN7YwtF2rzRgaDyrlzLQz2zfKjxr0dd3Q65LIVB2GTvpFSge3LPEVCZ1sZKkE8nD6/pJ40O40uWxjUqpMvoQGSE6+LeUy197a0HvStr78sPrVbv6WRwoOFXrRKh6bu1ETY8MAzDMAzDMEwLcnmvFfXinDI4kLEhmsGBiGZ0UL0djNA2syODBLmy1aWNnNpvJlqPByWcWImY1HpataCeXLpXUoKl2QARi4dXi4/MMs1FqPFm8g04DUT//DEKRaqXAK073TTEjlxtFUiMNcYlFZSITBhbtjcXKgfKtUVSTTezEcF8fVZGBpW+sbDyk2jaNb4O8VEv/iV6bDx/5jKhDBDJGh1iYRWWMT0SSb9E8GY5Yffm6mtAfqRhAn6FjEsUu00sAxLTtriux6/6UusyZeVe+pIG9bxIFqNxO12o56h6lhqfqW4nDVXYvF56bIBg2iLjuy2VRofWpn3tTnRor/V2+L1A9384dofohGDDA8MwDMMwDMPsImIZH8w9FlRLX4J6KxhdNKLts0Wc0tignBXxBFzV4lgKiE4bHl7bX64rSGhRLip6K+QXVnXSFqxI4xeLiyauTRKaHJnmYmgtmmNwIKp1QVeJybFIl/i7O2E2TsQTnuMZHVonDeVsGPpyfCjOVi5W2Uqn0UFhDNN47kTLuEpbY08HKxzBhrS5oPdyfclE4snHMCYieHzFILn0xHLtNxXSaXyIZrhX2/00aXwoPYWeDRBMskQrn6nSFspfvyIbXl7aNhtdtHXY8MAwDMMwDMMwLYU+nZrN5oTTVgC3ozO89p7SeezFcNnai32Nm9PH6u0QzdAQy/hghowOsVrBkyiYndleiobKKaiHg3HYJhK2fdVBhGt3IiPQMJaJWWCJJriM7651ld/icsphlx4t7aLvaaBRy7YUh45QXKPPtWHEGDcldH5U1kOmAUETXNPEx7sCik8iwrYSlil/QuLXjJXQGytc87622sNBkc74GcOiNDWTSH7Ew3iORMKjyZxp4m6Vz8rFg8LeumWTdGtXr5Ru29bN0ln1fGoJohk0qExGM0AkKlqp4d4u7f4bsv0hZNOs5CbM56f7PZ0CMLPnE6bJ7N2agd7vccDpT/1B1Brlj+4fl4vmfmjo8UDbzI5hWpJ0l7FdbXzoVpyJ7Loa+MSz5vdEOoar4smlGYZhGIZhGKaF6GkL4exuPtjtsQwDEQQjleIjrVwsNR4mpJHIH6XFr9UE0/EwzjFhxkoodDi8CIR3oqpmh1xv6O1Ahoc6ZGcUNBIRExFWogmSVqhJBMcXL8UTK3rjij6L9D3JQeekIZvqCQNjuy/QVzSh9unFXRBy2ZGf1RmX9VoprtmHLVuA7j2aN2xFKhhFaZW+RtGaDA1qu1nAVr0d1NwOar+Vf2Pemf0RZmE/EdG7tVBxSzVO5mszYg7TnMaEMZ2MWKWjgs6pwiZ/0cJQrFppR0k3FxzOxARLdW5VBpSRISMj0/JcxnsxXlyag9W1WolJSrCiCd+t5pIx1j+qx1a0eKtr++23OvRPvbE6w+CxFYMRdNgxtkfDM6M5JPMMTJaVKwPo0sUBrzd6W+NUhFw2WDDJsKf1lNm8tQ4/lgEj9/YgbLe+F9Q106Tvdrv2fApHggiHAlHmR9gzCAQLok4unbLhYcTaGfpS6zCz5HB9iWEYhmEYhmHaNtTQ8NgCYH819HioBvbKhbD71gDBCm2bMxdhbzeEcwaLA7T37yC2I4TNUMOqKMNDPKOD6iVh9m80Shh7UhiHVzKLq9HEEDImKMMDocIu31zeyPCQTGvOVIWXZFuMqvMYjQ40ytV1vRY0Eq5JGH1iebE0cmRldcVVvZajrs6NjZuqUdK99T8YlYBMqPQ1xzca0QwPVpj3m0VcszhvLjO7EmN6pILx2mKFQelDaWrsLWROJ4VKy2j7jZDfeP7WlTnQtatLlMum8xdYESuvzRjvwUTi2xyiXasm1Nhgs9nlJNokbobDIVHfbG1ieDDWaYQyPliFa7y2hYtqMXAwD/jApM7k1UMaGarTQarPwHiUrgqga2cn3J7YBvNkhWE2PDDJ0FYND3a7C06nV7oI7AgEQvB4XAiH/AgGa4WrkxMpW/GfBTbUZeXhjN7r9S2NUdeckdEea9ZuksvdunWCv64CIRH+nkqLGR72Ofxofa1lmTfjCzY8MAzDMAzDMLsF1MDwjI7iQ8MrVoJVcG79DPbt3wJRPmJgcyDcbjiCHY4FnNkIowa1oWXiY6jBP00UbYSGVjIbHRx2L0JhTZhUkz4TZn8KZXwwtpqPJYKQ2E/CoVEIpLB9VZoRIBXRMhHRJVkjgxXqPJNW9QNdttcfxpW9lsuwSXhWgnP55h14fmMPuezNKsa1vZbBH9AMD8Ulu87woNLWLJLTEDpEh8KOTcTmZAwPRsz52JaNDkRzDQ8Kc1oboX3G9FRE80tY7bOC/MfzW7oigi7FgMdjSyh85YdIJB6pi582kf4eOJ2ZWutOOWycqLnCAYRCPgSDNWK5QWiJdq2OSBacLi887lzs2FmFnFyv+F2NuuD2+vrGbHAwY9WLy3hdixfXot9ANjwwbYfU77v4rFzpR5cuzpg9HhRsfGBairZoeCADt8udBZczC6+/8S7efvtd7Ny5A/3798ell1yEvfceAL+/Sjy/6H268TCbwWAEX/9SjWP2155j5nvBeL2ZmYV4/Il/oa6uDuPHXSHDJGMGuXCY3icbh727E8vwwE9ehmEYhmEYhkkT1NNBGR1sNavgXvkg7OUzohsdCLGP/LhX/kMeY0cmvPbesBle1ePN4UBGBwX1eogn0hEk6CmxlgRBo1iZDBSOuVVyW4aGa1JGh1iE9Yai4bAfEbWiM3ntEH2pdTHmc7z8MgrkiUCCsFkUVqI+nZdcWzM6tATqXjA6K2IJ+omI/QSFnYhfh6gKqCdAtLgoaD8Zo+qNJAnGQ0GiiZWLhsPhhsuVg4DfhZdeeAdXjrkB48bejk+mfSO258LpypItS42Yr6G2pgYRR52s74KhMMaPvxmLf1sBT6ZLxp/qskTqMzNmUVcEzTC/I2L3dDBC4mkyjtHEaxpGhxzVzdo2h74eX2Z1i/oxL6e3dF5Pgb615aDhMtX5Mrwd9K3pJ9Fnx66E8sfpzMCrr70tjQ7jxl2D559/GgcdNAx33X0/VpaWwevNF+/d7WWvBXKZWUVivYN4jmRjUK8u2npGATLcneBx54k0LURWRmdpbCD/Hk8ubDQ5kw6d0+3JES5XPjPd7hzhRxxHYYtjyHm97cS+TFmO9jTY8MAwDMMwDMMwaYKGV1JGB9eaJ4Bgpb4nAYIV8hg61mHLhtvWVW5WwyapiaXNvR2MYrQZK8GODBPKGUm19aUSBsO2gHRmrLaRoE2OxH+jMxPPOJAoKpxxPQwTVcchon8pOZw24VrfsGIWaD2udvJX5bd5v5XInMiwQJTvajJxI0ajA6Oh0tMqLSk/zHkSj0QNAySaK2MCEe04tV31ckkXk1f1k8OUTS7t10hMkmUk4sYdt9+P776bg1Gj/oQRI4bjxRdfxTNPvSRblIaDDoRDTmR6uqCw/QAUFvSH19NeOhrmggQahL2wi/uMoNahhMPuhsddgCxPV2R7S+RE/HQPZLg7iLA6ac7dUewrln7Ib6yyqmuDDJMW7KJ8Ouwe6ey2hqELo9GSvRuscMoJ6bnQtxQeVzd8O2O1dFneXnC5srF9W6ZcD9QV6b6i43bnYuIDj+GGv90p6q58fWvL4XJm4uWX/o3rrr1FLLf8+doyZASorfHjnXf+K40Ohx66H4q7tsdf/nI2hgwZjLff/o945/Ng+tc/4PMvZmHa/77G/fc/gg8++Byrt9Rixmcf4r77HsGs2fOkAcHr6oD5P5fin8+8hokPPoZ33p2GQICMUA1G9y+/moWJEx/F1Kn/ht9vg9uTjZ0Vdfjgwy/w8KSnZM+IRYtWwuXOlufe02DDA8MwDMMwDMOkgU5uYD+a0yFYBVfZv4BwCmK1OEYeS2HYC8XLeuNhbgizMYGGV1KOhDcyVFjNCUFDKpGjoZGUI4wCZSzhNFlR1YgySlgZIQgVttEIkS6jgyLZsCO6Uumv84mPSLnYCJpotKWwSmtjPm/ZshG1tcm3PKW8NjozShxTRgcjdF6iOeWgLWOVHgrj3A7R/KntscJpDkpCjBnPNOSNM5JT7x5cVyJcMcK6rhp2AQ+u1gyiBBkHZs74AStXrsKDD07AUccMwymjjsYtf78e//vf51hftlW2HM3M6IDS0o347LNv8MOcX7Fm9TZUV4URjjjEvvYoW7sD0z7+BjNn6uNBi3svEhYVaigTM7+aj7de+xQL5pXB6yLjQwesXVWJZYu3YNN6Hz5+fza+nf4rnPZcRELRBeDGA0wzTHxIoCTjWYanCNkZJcjN7ImczO7I8naRy3U1OaLOLBRlMj+m8UHVq/RrXG5JgiFxv4a50LcUoVAYt956Ky677DJ8880cuJ05qNhZgfHjx4t3hobh5WgYuqyMTsjOLJY9G4y9IWpra1FeXi6WbMjK7CJ7QSjoGZzh6SANtG7Zor5IGjcIWSbFOh1DvRdomDsFid10Hmp9L48RfhWhUEjUw6ViKaK10hfhezzUoIGGzPPKdQozM6OjjHeytNUeDk2xYc3adSLdHNhnnyEIBevkvA40/8Lw4Ydi3rxf5L3z68KFeOKJp/Hbb0vQtWsXsfwUHv/HPdhRXYOCgnaYNOlRbN9egZpaP1559Q0RnhO9e/fCV19Nx+RHnpC9X4iZM78VZeRblJR0xZdffo033nxHPDtd4hn5GX766Wd0795NpLcTd9x5L1avXi97Eu5psOGBYRiGYRiGYdLAHwroc0Z8MG79THz1J9HTwYw41rlNhCFw2xtEPjPmORuIugB9xDZFTcBqnFSaMAqVscT4RIR6K6wMDXanS2xvOjwTxSXdonYiQyKZhw+6uNMq+esMaqKN3RkRH4VysZ6xJQtwde+F+lp6MacBCc0kQlA8yZHxiMbPJ2oNreCJdIjeJIgZ00QZO2hbuvMnHah0SQeUfsoZiWd0SJRUyzjZwKK1XVZhpitvHl6Vi/vW50lHAlUT9J4JBIlcs7/7AYceehBy8zLgD1QiEKzC0KEDkJOTjUWLlsLtzsYL/3oTN954qxRg3nrrHdz697uxdesOeF3t8Oor7+GWWyZg9uwf8N//foSamlopzmV48zHpoWfw1pv/wc6dFXjy8WfxxqsfwWn34tuZ3+Peux7CvXc/jJ9+mocpjzyFl198By5XVtR0YAn290O67gd6xrqd+di+LYB/Pv0mrhpzCybc8QhmzVwgjfzjx96GX+b9JsqrNsQOGeKMwnI0WtroQLhdIv6Ge5VpGc4991y8+OKLcDgaNwghPO52qKvJxfPPvYuJDzyF72YtR05WN1FGGufLf979BI8/OhWrS2uk8E/Q7/v//RYzvl6I5Ut24NWpHyPT20kaBTZuiOCN1z7BI5NewEcffCeq5E7SUEDlL9PbDV99sQCPP/YK/v3WF9Kv1dBKND3Uf96dgVUrKqVhpKY6Fx99+J2Mxysvf4TqiizdKLEHIpK/oqJS5Jl4zmR4EImE611RYQdpVAqS5U5APfiuv/4q/OUv56CkpARnnnEqRovl888/WzzbXOJ5VSPyxI0HHrgL5//5bBx77B9EmThLPPt+k4YeFcbtt98gtp+GI44YgdWrV4vnUQSnn/5/uO22GzBy5LFi+RR06tQRixcvTagOSYa2MFwaGx4YhmEYhmEYpplkOYCe1Eg8VKNNJN1M7OUiDBGW05YDGtJBYTV0UjTILxkcqGeD2eBgJhlBNV5Y8Xo3GDH6MQ4ls6sh4wNNLE2EgzbxESoXWwUr4VuJ/tKlMZ3oPIkYlZSwbz53ugS+3YHmGh2MJJtm1FpfTVHQkulNvRvq3HHESsN8JySQbNywUbYGDUeCiISD4jcEmz2CDh3aY/OWrVi7dj0++eQL3HffHbj3nltx9923ydad8tiN2/Dxx5/gtjtuwB0TrhX7bkZmJlWkdixatBzz5s3HPffdjMuvPA/jrr8a7/3nA9T5AvLY3r174tEnJuKOu67DeX8+Cz//NC9mq3NbZPcVYX8v91hbw+nIwuZNlRhz+XiUla3DqP87CQMH9MMnn34p9hrvAyc87vZyuC+3MxcuR6YcFizT2xk53h5SLKbhdNyuHGlE1iZid0pHy9TanFqzU8v2TGrJTmPF68eQ+Evjx5Oj1u+0nRy1aidHorLVPhqyxW7L1Ld30lvAd5At4PfEMeR3FUcddZSoqxbhh+9/0bcobHDY2+G668Zjzpw5Im/duOGGG4S/haIcNAx1tHjxYnz22WeYMWMG/vrXi7Bpg3jvkz0ObXjzzTflsVdeeZWoQz+RzwEa2uvZfz4n/e/cuRMPPvggpkx5ChkinynfX33l35g4cSJ27NiB6dOn4/3/fiDKQeN5dsrLq3HPPfdi7ty56Ne/OyLi6fLlF1/j3//+tzzurbfewo033izKcHv9iMTYFYJ2Soh0zPB6NANDIEQ3sNhok39Vem9hJ41VphMJkwFBma4dIv8iIk3V/a8d++qrb+LyK64VeXwrXn75VW2XAQqDDBvUy0LDhtLS1fjb324T+TsWf//7BKxbt77eWJEOYhkZ1L5YftIJGx4YhmEYhmEYppn0zdQ+P+yVC8UXRho+HGjC6cpFYsEGj6PpxINWvR3MkNGBWsSTWKwEYyVqG52ZaCKXld94UDzNTmGeYyJiC6K6dqe+1nxUb4dHVg2Vv8nwwvaGY6jx2a7+aDLnCbXAV/N9mDHnbyr5Rph7Eag4yPIkltuiGEqCjXLpJF4aqrRINa3j4XICDlvsNvvq3Kp3Rirc0LVMX4rODSVr9SWSYiLweDzw+/2iphJ3iU0Tb+iPtpGBYVXpGmlM6D+gpxzOwuXSRDAyHpDwQkLMoMG94fPvhMOl32niWpcvW4nc3Bx8/tm3ePO1j7H4t2XS75Yt26QXCtvtsSEUrpOiniJqHsRJP2bPIFa9lGy9QP6nvvQWBgzsj7vvuQFHHr0fzjj7eNx+5/Vir2YKDIhy/v2shXj15Q8x/+dV9QYIGhJs9syFeP65N/H5p9/BbsuCw94eP81dg9pqryizudLV1Wbgpx/XCv9FcLvy8O03vzQ6xiO2bVxfgTk/LMbmTdX4zzufS1cjLpMMFRui7OtQQAaLPGzdUoM3Xv8Qr0x9D6tXbZXH0MS6THqgOumkk07CSy+9DJ8+Pw1BPWAW/roUv/76K+6443ZcddWlOOSQQzBt2v9EPjfUUQMGDMCTTz2E5557BuFwGHPn/izyp+E9af78+bjmmmvw9NNPIBLxCz8BsX4V7r57Ak477VTZ4+Lnn38W5/OIdxUnVq5ciR49emDUqFMw+ZEHccYZp0mjsJHXXn0DGzduxI03/U3EeRNoiKGjjj4Sjz72iAzzpptuwi+//IIqfTjOZGgNEbv5RFBc0kU+o5YuXS7y0C3S3CN/f/zxJ/Tr10ekp/VbH9kbKquN6WnDN998j2+/nY377p2Axx9/GNdee6UsF9ERT0jx/KOhmqg3xNNPTcFjjz6Evn176/tbn5Y2RLTaO/Sy3xbilWeewIO33iQdLS9b1DLdkxmGYRiGYRimNSnUdS+7b422kAZUWJGIJtTF6u1gnCya/ClnJUwbMQsx8Vq/k6inhL1oIk60OSZUHI1xJbTeEenvUkDDIZG7rsd8fUt8vFkNLaYfXttP/trC7vq2bruCXSHwG8+pelsYSWevi7aKKutRhWwT6conCsccVkDcHqEoLfaTiWM01H3/aKk2zEc0XP5II1EiEglJkWbBgoWgYZfkRLt2tygffmkgoF4JZBSoq/MjHLJLsUVBLUapdadsWWpxgzkdDgSDQdT5fFIgInfCyGPhzUhtsnOHwzr9dhfSVb72dKzuW3rGNAzxF78nniLgD2P27O9x6qkni/uvFnX+7fD5y0Vx3SkNXsR7732Ed955H+vWbcCNN9yGZUvWwO3Mk5Or/+tfU0U8MvH++x/hwQcfR4Y3E2++8Q4++vBTUR61e+WLz2fitdfeEveJ1/IY8ldauhZ333U/Jj4wGUuXLZdjwz/wwCNyaJ3Slast92Vm5mDjxu249pqbsHHDJnFP1uDmmyaI+K1N2gDDxOass86UBobVq1brW0igtqO8fDsqKiowbtx4nH/+xVizZo3sUUA9ZBoTQV5eFvLz87Ft2zaxv0G0Pvjgg3Ha6SfA4d6CymqRd85MvPDCS7jwwovw1FNPyx4RqpV8IFiNc889R4reo0dfgtNOPVsaMoyTHP/44494/PHHxfEXIr+dUw6NR4Yo6vHw5/MuwJQpj4ry+FqzWt63hHCdTqjnQbv8XCn6PzLlCXF/bEc47MH0Gd/js8++wKn/d4p8tlnhdNrFs6zhgUVG9h07K2Sat2uXJ+6zWjlHRLz0o94W27fvQOfOneByO7F8Ram4Xzfpe9ODec4NWk90Ho50GyBaxfDw9Scf479vvIreAwbhL1deIx0t//fNV+U+hmEYhmEYhtmdyVHficEKfSENBLXW/zSmuRHVa0AJ+DTmvxL7zaK/0VgRTyxOVLwk0SI3tzAh/1aGBjMqvspIkoww1FKEfSIf9W9L+RNxiHjueuGP8rA5LdqjYWVwouvVypZ23ercyikSLTe7Aop7S+RbKmEmckw0Pw7Z40FfaUF87tjyQMA0DFM4FMBRRx+OZctW4NtvfoTbnY9I2IM333gPNH72PnsPRd++faTft956D+s3bMfnn38lxRnqLUEtPGm5dEUZcrI7ivKm1QW0b/BeA1BZWYVDhw/DOeedhHPPH4Whew+G19t0fHwVK5fLelJOKt8hg1i0u2EW0pnEoeeJsacdkej9W1Ptk5P/duzUAWE5jFhAPsv84jlPLc+Jk/80Eg8/cgduvuUqObHsmjXrsXnzdrz55r9x54Sbcd55/4cJE27BZ59+jjVry3DqaaPkXCbBgF0aHmgi2lNOOQmbNm62PGatCI8KePv27fHAxDtx881X4Yoxo6WxLxzSel1Y7SPD3n/f+wj7778Pxl1/BS674i84/PDheOfd96XBgkkf/fqXYPjw4Zg9e7a+hcTtELp06SyNCddcczUeffQRTH5kEs4884wmonYkYseqVeukUaJ79+71ZUtBczpp2yLYtq0ar776quxFQT0ayDChWtfTMFpbt27FxAfvx8cff4jjjz8eU6dOFfndUP4POOAA3HXXXbj33nux6Ne1ckJp2k/GhjPPPBOPPz5J9qKI3WJ/94YMD8GgD1eOuURO7HzpZVfhxD/+n7j2p3DxxReKe2aIvN/N5OZqk39v8Tng8wfF88YjciSMQw89UG4/7fRzcdVV48RzrEq8I0UX+D0et3w+jhp1Eh544CGcdtqfRT69Jud4SDfK2GA0OFhti0a6jA8tbnigXg1zZ3+Lv151HQ454g/o2LmLdLRM22gf9YZgGIZhGIZhGKYpDlIdDZAYbDQ2xIOGMEoHZHAwt5Q0CzrxUHE2OiPxemjEgibsTNSZ0XpdNHzsX917S/2Xkl18f9Pk0iT8tYSIHQs5rJHBtYTRYU9GpVtbI1kROSR7POgrCWIuq7HKvyJStRPhOMOdPVym9QQigmEfevUqxl/+ch7+8Y8puPzS8bhyzA349NPPcdON18PltKGgIAfnjrkOH077DH+76Q789tsSUY5FPRKJoLi4Ew499GDcdtt9uOqKm+Vk0dTLAZEwevTsiqOPORJ33/UQrh97N8ZfewdeeP4VsV8T7ewGYSws/Hu9sXtC0H3M7JlYPZsIVaebjd/U84Huj3j1OYmDsseOzw+aEFj+ybkZXJBj8Amo3Mlh6Wz0nNCe1TRWe0ZGBmZMn4WXX/o3Pv74M1HWi7GurAyHHnKgFHXnzp2PsrUbsXz5Chwi7oEysc/ymPUbZJhEZiaNS19nKQqb99nsdixdtkzGaepLb0tHLF2yrFGLeqb51Pl3yJ4G//vf/7T6S0DCdd9+3XHggQfi5ptvwd1334sbb7hJDrUkKjjph1i1ahUu+usYUYf+FX369MHBh+wveyFEI0vkM5WLJ554EmOvuwE//fSTvkfkucjXd955V4Q3Gg89NAkffvghhg6lYSMbGzJOOvkEnHLKKTJelZU0z4gDXbt2xRtvvIGbbrpdGiuaS1vu9aAZHmrhckfkpM8vvvgMnn/+abzwwtPoeOSZCASqxb3kxxVXXIRrrrlczltE+fnA/RNwxJEHokcHP8r9Xtz54BQUFRUhPy8TTz45Cc89+xSefvpRXH7ZhXLoJBqtacyYi+vDoHke/vznMzF+/DXyXj3v3NPxr3+JY56aIsK+E/feeydGjjxGxq+1SMQIkUhexvPjuFOgL0uqqqrwXXVDV5xodK9YjU7de+lr0Zn27tvYe9hB6DdoL31LA9QCyy7eABbMnYOhB2hWIis2ri7Fmrzu+hrDMAzDMAzDtC2KvUBXD2CvWQlbbXqGW4pk9UM4eyD8oe3wB7eLjyStlWIgEJBzNwTFr9EZW/sqvwT5leOv66h9Sqgxjv9L+/yBWgT94UZhRGwh2V3fYfdCTohpc0thIyKOpVagRih+BB1PhgVaVy4R6DgbkhNGYompVtD1GInYtA+9oD8k0lJcu0jLH32dMSKHhtcIiI9z6pqvpY0xXVqSnTu3y7xrlK+m5XrXjDgFAn55PKWJcrTNTMXOHdLwQaI5+VfOCAl5KrxdAZVlclRWVbmmcpfu1uJ0jcbrVOkV67rJj0q7aNA+5Yzs2CG+nTMCUHqjcb9KcxUHIx5XjriXnNIZMZZ/qgcorcjPft4K/FAljnHFFvFnVbSX94YtYpfi7uDBA3HkkYfLSaYPGLY/DjtrNCoK+2B5rQtVYS9yCgpx6AknC/cnHNS/GJ988pkUv7wZNgwffjCG7j0U/fr3xelnnIzDjxyOkpIuiKAWBx18AA477FD07NUTI444GGed8yeRhhkoKe6C/fYfKpZFPof96NqluzjvPsjKFveo3uvMeM10vVs2RVBY1ArdRphWRw0lExRlhupycg6neFaJ7UZH0POK6gTyQ89F431sJierEDNn/IBscd8OGtxPlMkIXOJ+oaGUqHX5f979EAccsC+6FLeX4X/80RcYOHCAHHLlk08+x4EHDhP1s0u6AQP6oUfPHujYqb3syTNr1veo9fmQ364djj/+D9i2rRyfWhzTS5T9yspKOWTOqaeeJFu+b968E19+OR3nnXcWVq1ajZ9+mtdk3zlnn4OvvvpKxCUf7dsXyPCys7Ox116D0X9Ab/EsS998Sr9H3K526NtnADp2LEJBezIGlKBv30E48cQTRf3VFXZHlaiEwhh5/Mno338QcnJycPjhh+P00/8PDled9h5lz8TZZ5+FgoICjBgxAldddTmcHvFuF6xGhrdA5FsnEW5XFJd0qDdGeDwZOOTgI8W7V0T2dhhx+AgMGjgIffp0E+8u1TjooBEiTp3k3Dt//OMfce65p4s6cat4X3MgUOfEvvvuiwEDe8qeD127lKBavKN16VIgjhsOt9sjrqGvnB/iwAMPQs+eJQiFUy8nEfFssCO+trwroF4noWCdTDOaLDorywGbrQ6vbsrEt5u9GJa1CeFQjbinxPtwwCecqFsiteJ9fJuoBXzIcu3Ewvlb8WWFG0UifT3uOmSI5xmFQflHfut8lQiFqhvCCPrEeg0iYt1fR89ter8jozm9H1TJ7XRsUMRrV0B5RY7yzUysfFRGh0g4V5ZzI2vXanNCtXiPhw1la9G7/wB9rSm9+vWXfhiGYRiGYRhmd2WLrvmFvd20hTSgwqIPFRKgY0E9BUhA1IZAypKCv6J9YZG+pLUAV1ArTXLWLUXr6luDWg3DUxfYjoC/EuFg0w8UNbyTuTfD7oqbhCZXywiW5la35nUjSvTPzmwvHS0r1xwSOT5anNoaKv2MQ0SlG2O4iZ6D/DUnn0hkMjSSjYmxZ4OxNaPRJWuoM0N3wz9WFyMcDiHsD+GFpR7ktwMOPLgP9t2vG76rAOZu92NHIIy6ndvwzC1X4csXpmDuuy/g/vsfQo8e3aUA6/dXoMa3CT1652LfA7rDm+NDu44B+LEO1YH1qPFvRE5BEP33ykWXbk74QmJb3UZk5NYhp10QVb518AW2wZFRjjzhr7ZuixZBgVW9xeyZ0HOM7vlEMPbSUz2iot3HEQTwf6eejGeffQELf10lngUFCPoz8Pmn32u9HiyJoEfP7qAGtp07d8Spp50owhiJQYP6w0Xjw4dprpKj8dNPP2PG9G9x/PFHy/kiuvcosT6GZpZPAWo1vc++Q7F06TJxvqNw2ml/wsiRx4k9Ntgi3OOhudQF1uDg4SWi7nLLHg87KlbIdXJOj1YW/f6don5ahf2HdcJpZxyCQ4Z3g825AbW+raiqKZPbO3cN49gTBuOoY/qLyns96uq2y2N3ivCGHdwF++xfhJrajXIbQcudi8P481+OwWFH9MKAQTnynOS/xrdZnHsTjvhDH5xz3pHyfL7Aajn3A4U7ZJ/20m9F1QqEImVyedCQfLG+Cp6MrTjz7BEY+ce90bWbTe7zh5qv05Ionax7cG0xHlxXLI+fWKb9JsuD4jjpRDjkHlplFU5EPlvpXtFcBOO7lIlnh3a8to8evJprtC78HHigB85QBF9s9KJ8ZyXEE6nej+ZPC7P+GHMYcr3h3I33tS0oX6yItt1MixseEkGmLcMwDMMwDMPspiwT7970ShvOGSw+SNLwUS/CCOcMEgsR1IXKtW0WkMGBnNWcC0bhP9ZwSyTaqKGGNEcTcIpPqNpy8XG8TfelsX3HWulIqCG3dvVKrFu1Ftu2bG7klKGEjBDJulRojshIhhclRqk0JDHKuXO7+ADuilAwgkBAy9PmivxGYonW5n1kdFBissK8rl2HZkSKFXYq1NbG/7ikc1L6pDON0kG6h6dqep/FT+vmpgkN8aLmlo4WFpUFZZDKySySLhpkfCCsjI6OxDomIeKEFHQmlnXBGjhlPUICF7nNvgAqAxH4QuIcue1x6qXXSkGVOPb/zsHZN9yLjzbnIhT2yyEnNCNojTQiBEPVcplab9N+GW6oSjrpL0z+tkq/obBP96MNpUPrlB8qT6heYAPE7wMq98ZnnnFoJYUqJ/GeM6puDQUDOPGPR8tW6vff+zAuvOBqOZzY7NlzhC9rY3RE/GVmujFmzCV4+unnccXl12PMFX/DlClPiXNrQ7Z07twBhxxyEDZt2owhQwaK7T5kZDgsj6FJaK2gFu3RoH103MknnSiWvbjqyr/h8suvw7hxN6G0dJX0o+qAdGI0bprdngaJxVRHaXMvyC316+Y5HLQ6SquryJ+C1qm3GdWBtExlR0HLjcNvgMpQMCjqO3Fc/Tn1Y0m41s5X2+R89X6lwN04/rSu1cPafBKav5Yf8ufRlX3l8H2vry7RtwDjuy3FDV3L8I9VXXFjcVm9ASERNCNDV9wgjpNOhEPu+h5luo8GpIGjrKs4puHcxPXd6djEjC6nD9wGb7AOGVltQlpvUZRhyLycCDZR6BpKomDDhg2YvCl+xTBi7Qzsc/jR+lp0XnnmCTmRNM3pYMV3M77G8t8W4s+XXalvacq8GV9gZsnh+hrDMAzDMAzDtD3O6QT0ygCcG/8De/kMfWtqhNsfjmDH/0MwUoF1m2bJbWRgIMFEiStKPDG24CRRxdzTgPyRMcBGSqGgQ2HTCezI4EDhKLGGwpBDNIljVEt7EimNrUpJ3CNBura2Gt5MT5P5GYw9LZLFHkmte75RiI+FUYyk6yJDC0E9OMpWaR+oWRkFeNF/ELJrfTjRuwI9euQg0IxhB4wYxWolJCsRmD7+pXgq0l8ZcArbl9T7UyKO8aOPrscoIhvzSR2XDMb4Edu2bpa/JQkMtWvGeF3pQsXPfG3mdI3mLx2Y04hoifMQa1ZHkN+uBrm50QVTVfajiXzOiDYEQtBWKX+p/BjvA1+VJkDZIxl4YsdAuZwMBX4//tpLEzVJSKK5ItrltkNHrx25LjsyndqAb3XhCHYGItjsC2H71m24tFupjAcZT6mMUF1EmOu1eKg6w1wGFL8tDGPg4D1fHPo9Q3lPdbn52WhVfugZ56vWyr96xhHGZwhNwux0ZsHlykL5tkps3LQJOTnZ6Nq1CG53JtavX4/s7Ey4PAE5DOG2LTRETgaycmi4QKC62i/u3XXweN1y+B2aVJZEaZqQ9tFHnhdlPgd/+evpsucPDYXjdmY3OYbmkKBJrquqKtG+Q468R0IhD6oqqtGxU0dUVlaI/bX1+yLBLFRUViIrK19cf0AOn7NqdZkItwZFRR1QWFggh3yp8+2Q1xhPPEyn0SAZoZLZ83lIPCfI0D2251J9SwPmcjdxbbGaVkWaUuiVzSWeJTliYXSPTdqOZkAGCzJQJIK5HH/5E3DUftrynmBki3Wfmq/P6DccKEbnzp31NY1Zs7TvlxZ/8h50+JGY9dXn8mPHDG379svPpB+GYRiGYRiG2Z35qlz7IAp2OBZwNh7nNCmcuQi2F2EI/OF18tcIiSpKWDEbGazeuQmzUSBRqKeEGp5JCuJimRwJ0croQOOnG1vE07maY3RIFtVTQ1vWWjgbBdVEIGFKiVPeLE3AnLpWM9CEneLjSm/AaBT300mscMnooIgqKrdQvFR+E6mWoXQaHMyQ0GgUmkm8Vq6lIaHS7NKBlUGDJpf2eBIXNMjIYHYKtUxliYwN5jRMle22puPk7wyEsbQyiB/L/ZixuQ5fCzd7qx+LdgawtS4MpydP+qMytnHjKhkPX1WddGQ8Uy4VzPlhs26gnjSqNbxyTNtB5bl6LhrrdTN23RAfC2oxTnMh1NRugierAj16Z6JDoQO1/vWoqC5FVm4tIvZtqPOXyyHAsnMDcLgrUOvbLIcQszt2ymHEOnf1iHhsEc8RH2bP/hnP/fM1fPvtd/jjScfJbdRTJxCotDymqrpMPGO3ITOnTg6lU+ffiXBYW68U+2Df0XhfpAI5IhnWlK1HdfV28Wzeik4dM9G7Vwe5vbZmK/x12jwoBNUDsRzDtBTXFy+1NDoQZvH7xpKG3gudad6mcBjUHyNI4yKlAQr3wdXJD+sUDkfEPaevCNi4Zk2LGx62bqau1jV48YkpsnfDpg3rpaNl2rb/IcPRd+Bg3TfDMAzDMAzD7HroU8ZttyHDYe1cYp+ZjX7gJ/qed2YjUHyReNNOYWxmcUyg+K9aGOEt4sOqQbQlYwO14FROsWnjqnpnBYkwdKwabmnrlsatw1RvByPkXwnN0vigC5PGYWtqfBXS6GAkVXGaWisbXSIYDQ6EcZlI1QihrrE2VIXx4sP4Lx2t0zUdmMVRs0jfvoNmwElF1DYaDZKFzkdO9Y5JNV+Z9OAUt4Qjxpd7qgI45bFRQKd12dshhRE26Lalng5EuEZrTU29HhQdA2Hc0mWnFHiolStpNdf2XB+1bFNrdOrxQ44MqlSPWblEScfwzlbpnC7jw+S1Q/UlpjkYDfPRkGUnSt1ofG6QC4lncDBSJY0D4WBYDm9DI+mEgyG5TW6nSe3D2rBhDcPfBKXhQhoW6ofSCSOsW7HvvvtWdJC9FGhom5A+9E3TY2j+BzlMjx6unBS3/lzU+6HhnLQvHAqIdT8CfhFPWqcwxbpytN4aQ+hYwYYMJh2GrQt6bMJV4tkxvuc6XN6rYf6L5nJD98R6PGjxtsn35oU7eqJzr26wQ9v2e4EMLMkYWVrU8DB7+lf44qP3cfQf/4STzzxHDqn00hOPSkfLfzrrXBx5/Im6b4ZhGIZhGIZpG3gdNhxZ5MHR2bVN3HHtwti/nbU4/lk5sMYHRDJ7INDtSiTV88GZi0D3q7RjQzuxo3ppvbBmFn6jteJsKaoNAiIZImLNGaFEn2SFwXRgNj4ozMYHs1io4mps+X1eR22MX7IxOZ1OVFZslevpwii4UqtuZXSQLdCTMBg4HF55rHJEqgYHK+QwJLrbXaB0SEcrfiJd4SRCtHPRHO5RhnpvRLJCjvJPZZHcw2s1w0FzVYKru2zQlzTI4HBx98r6YZ7G9yjDjXJYCxvc9gJ0KhyMdnk94Xblii0NJ6eh3tQQcVaYBeZYeRXLcJMI6TIwWDF51RDxf0QaHyavpWUmHVg9g1rymWR+zpghA8LBhw7FxaPPQu++HeEPVEqjgWaGSw9KEAxFAuJXvIy0MYx1FC3Hcszuz6RV2jMlWp5Gy+e2nf82ZLo7ITOjO47omYdDS/IQdpQgWNdBxHv3eU9KhWQNDooWm+PBaHSINr9DovAcDwzDMAzDMExrkuW04ZgiNx4bdwkqKxqGJSBGHHMchp5+sRw2xAy1d8oWx/5fYQQlXrESrIJz22ewl38L2UzSCppIumC4NrySMxvBcDVqAqshW1AGa+sliYws8eFmJ5G5QTghEUXNA6CINsyRcRgm8mPu5UBYDWtiDF8ZQMr1Mf8JGmapoH2h3GcUAo0CT7wWqIn2coiF0ehgFZ5ZODSKRFV6C201/AYJ977qAF6v2AtX967B5s1BdCiqkOJsS2AWTOn8JPSrONN5zR/i9PFHRgeiqqYc1PqVIL/GXi1Wc3okg4pba1x7rHPEEpXVccb5JBINNxbpCCMZoqX16pVhdC6xwy2KtZUfVU5UGTEOrWRECf9GZDnSj5u4prjZc+NTLyFfVQhPrO0ihym7tbe2vem5bfB4cuF001j0Ltka3B+oRXVNmXAbhWvwT4ZOc71G9YuxXolXhzRnjod4Rod4gnMiSOODSPuxJQv0Lb8vzEZjej5V7dwul63KusKc9sZw1DPI6rlkNb9DLKzKQCL5Hq/stBQrVwbQpYsDXm9iZb41hV5jnZMIZqHzkZV9EXJrrcvtgQiyIwFcos8vw7Qej67og2t6L9fXGnh4dT9Zl0G88t7QLfl5E1qzLCYLPVvtThfcmXn4euZC/PmckXL7K69Pw6EH90cooA2ptjthvr9SJdYcDy1meLjnhrFpMToQbHhgGIZhGIZhWhNleLhv9Fn4vz//FX32HabvATxeL/Jyc+UY5bWhCNbVhtDJ65AGB2qUTG/XTvGt39EeQEenbmwI1cBeuQh23xogqPcecOYh7O2GcM4g8aWlvX8HwzvFR00ITocmVtAwC2FxDhcpjuIrLhCqgj9YKbb76oU3o8BPxBL5lfFBGRDMfs1hEUbDgxL/KBy1XYXVnHkdEjU8GEUcs+hDgqxxYlHCGG4swcosMNN6+ZYd0vCQmdsJpzqXIq+dZoBSIpX5mGSh443HmYfAUoYH5cf4Ma4+FMnwELH55bIyGpHRwpg3sQwPsdKTaO41GjFfL2EMXxHtPPH8Gue5MBoemhNvqzi3FObrM563dEUEXYttcIvsMvojPyoPjeXDyvBgZXSw4rnSjih3iPsmRQMEGR4ojuZJqrPqQriyV0NPCCq73syOmD7zt0bizWHDe2P7zsXwBxruNxKTzYZS1etL1YPx6pDFCyMYMDi1oTDMdYeZRAToWKheDmx0aIDym+o0ZQxW90OsepygsGI9E9U+MjyoXlyJ3OPxzhuNeGWnpVi9OoDOnV1wN516pVnsalHYKJK+sLIHyi0ukNp4eEJhXN2rqSjOpJcpK/uIPBH1qnARWb1GcEO3pnOTxaItGh0eXFMsjSZPlXbGFT2155Z6rrq8WfBk5KKTSWTfsGE9fLVbUFenNWTZ3WiuAWKXTC5964OT02J0YBiGYRiGYZhdSWZ2Nioz26PcW6A5RxaqyrfgjftuhqdqG7KdduSGa/H2g7chsqUM2cEqvH7vzVi8ZCne/uBj/LZ4sfiaykQ4/wAEO52KYPFfNSeWaVvEnoHS0pWwuSrg8tjw1GOv4M3X3sfiRasx4fZHMP66CbhmzK14+V//hcuRJ1zDh5kS3YzQNitHkHGAHB2jjjP7iYUxnOLuPaUjcVsZH1oKEm/MAo7VtlRRwpOVAOWo2YHvy9vpa5QGjSfjTUS0ioZZbI5GS3yMW6WnmUTTmET/ZCa4VmloHhIqkbQkP8oZUUNNkVM0J2+I5h7fklDcVN6ky+hAjO65SQouaiJPcslAcSGjw9TVjSf4Dptmd3Y6vaLMuOuNDgQtu10Z8Lhz9S0aVr2zkiWSxuFsjDTX6DB1ZR99iaF8Vs6Mud6NBk1MHgv13LMaOi5W+Cqf6be5ed6ANk6819NBOu26UzOOmaGpJMLh9M/lQOKkcrsCql9UfffXXqukoZOciJDcRlCvLb+7xaROxsC1vZZjXM9l+Ft38ayg58YeYHT416pOyNTHNqx0N7ML4G5ES6Y/340MwzAMwzAME4Od5dsQLF0A2+pfpcvauUFOPL165Qrdh8Yawzrtm/PVJ/jkow+wYOlKbNhZhRdffAFr1q6Sw4mUlq7AN9/MhMsD/Pudt6QjXn7hHSxbthynnTFK9kQ+8MD9cf2NV+Oi0Rdg2rRPMfvbeXK4JRIojIYDoyEhGehYah1v7NVgJp5RwXxuK9EoHo2Hx2gq/sQSepT4Gk8krqrZVi8aWYVnPt6b5cJfOy+BMxxB0N4yn00kvKvrtRLCKE6xPgatejsQlGc0MbVVmLEwGhmiLVuhxH4lDkYT8Or303XrcVW/8fKP9sfzYyQZv20drUFppD7tCLPRgQwOVkaHWKhjYh1HwlAyxocH1xXLng4VeR30LRq1aRQCjb0djL8thVV9Ea0eSZbzey2HTRdNHyndS/7+nrDq7UCoPKZebEaM9bgVdN9TLwnVU8KKWM/KaHUXkY78bsAGr6cAGRklyPR2kY6WaVs6jA/USdLpTI8RIxq7yvhAmJ+L47svaWQojTENFZNmUhWsW8roQOEaXbJc1GMjalx22esBhnKkDPihoF/UTwHZQ09By746H4LB3WuYJTPpzAcjbHhgGIZhGIZhmCiEwyF8+NZreO7Be+rd6t9+lUJgLOg4mhti7MNP4eCTT8f8+Qvw7bffokNhDtxev3i7r8M///lPVFZWoM5XKz5Wgvj8k28x69vvcNudf4PHG8HRxx6Co44+DLU1mtjRvXs3bNywpX5cfyNKeEvW+GA0OMQ6Np5xQqGMDvSrXLKQcBRL/DFjFIPoGlIRIVWLfWOrfSXan5i/CMOyG+a0MJIOcVuK8OJ6KSw6JzkaHik7s33cj0AyOJiNDoQMh8JLMn6UllZpn2g4xjhEo97QoF+riuuuIpmytqug4dvCeoN9MjhYGR2ai5UBQok29GsLJd9jwCz+kVFCQQJNMORvIt6QYbbO33heHSNmo0OiOBzpEWFjid6pcl2P+frS7xvKW+WMmI0Pimj5kEh94s3W7iGz39aqi+hZ43J1wIyZS9C5c1fpaJm2JdN7LBr+AN1jLdPLp61Dxgdqgd9SIirTQCppbDYItMl8oseFA+gUaWwYJeODP7QdAX85jhgxUA6vtGHDOhxyUH+sXLkRW7Yl3rvw9wQbHhiGYRiGYRgmCna7A+ddfjVuef6tejfgiOOh98KOCh134nkXoSzoxpa6MLaWl6Ompha3/f0ejL/uTjw+5Vl4PB5UVWqi57ffzMbjjz2Dk/90IoqKckHTsH395WyMvfYWvPD8K/jow0+wcWPjOQAIo7HAaHyIZkQgP0anUL0aHHY3MjwFyMooQqa3UK4rsrPbyX1eV3t4XAWw22KPqW4lIFlBY7Obx2cn8YcE4VRE4WjXnoqgRMaWjIwM2dqcjjeGkU6Bql6MN5wj2sd4rBZ8ymiRSNzMop1xPZW0Nw5xFA0SzLMzChoZRhKJ6+8dl1OUB4cNvuoGAba1xZpICr1+rBqd/2O1ZnwIheoQ9O8wiDfr5fwONLl0INC47Kl6RP0a6y6C7vloLecVoRQMJ0ZawuBgJmJv2RbqbQ1znpmfT8a6PJrxIRpa3WL9LFAo48OuwOnMhMvhaTLUGG2jfc2F6gvH76w8xXo2Mm2TtmocUj1nLujR9L1b1NSoq6uAr2aTnNPBV7sV5dvWi/u2GgX5sd+LdwdaIk/Y8MC0IiHUzp2MH8f9EV+OPhrTx12N5Uva6MMhtAplT5yP6SKeXz6vTYii2PK82Ebbjc7kh2EYhmGYPYudgQi2+sPSlQsXpibIOnIEEYuxlG12O+rCEVQFI8hvX4Tc3BzcePNY3Hv/rbjnvptw1z03o7CwvfR7xJEjcNMt4/DyS69h4YKVcNgz8eorb+O888/CxIdvwW13jEXv3j2l33A40ETQt9kcyM/piSxXD+Rl9pWuc+HeaJfbG9mZXeB2krhrk0KMEmOa9mCwISenA7IzOmPNyhqE/DlwOTNQvnWzCN8GjztH7lv2WzlqKtzIzeyJbHdv5Hj7INOjTShH8VKt8M0ikhG1bp78WbXkTgQrIVCFZ2XMSASzeE4GGRobPkDNR3VaSihP5foJig8ZLkjMTxaVhuZ0JIzbrfabMU+ObYZ6cChDAy2ni+b0WGjOselGpY0VgWBj4ZzmUDCSzBwOidJExLOlp/V0gzHCLN5skZNKV9dsFHsa16dUX9T37DHUJebhdGIZH+xtXYSl1um/M3UmXh1NeW02PmguUO9i3cMUfjzjg7HMRLv/dkeovgipblJxIKExmks3qrV7axsJrK4tnmNahj0jjcX9FfLJiaTJedwB1PlD+j7GDBsemFYjMO8fmPvscuRf/gr+8NwXGHHbRcjy79T3pp+aaZelbBAI/vA8lm49Bvs99QWOuvhQfWsD2ae9iKPENdQ7Cz/pYRYWjr4MqzbqqwzDMAzDtDqlixdi9Zf/xfqv3peuetEPyM7MQCAQwG/ff4Pg0p/wydR/wu+3FmcrA2GUDNobXq8XSxaXorYmgtpqO3Zu94swgD59+iErKwuHDN8HF118Ph6c+ChWr1oHj9cjftdi+ZK1eOO197FiRSkikaaCHEHiCk06fc9dj+GiC64Tbiyuu+oO/Oftr+Cw5cPradeo94IZu80p9ntgE392hxOPPvI01q6hFxBqNemC25VF1g3Dvg1ij1P23njztQ/i9n4wEs3ooFDL0USgaEI5EUt4jIV5jgKFFPMjJFja8EjpEOEGa9vTKFCZDQ7m9VioeFAvh3RBYRqdNzueONg4zaQRRI/X7kIs8bIlSOZ8NOyKuO3qhXN7pOlQa+mifgzrFhYFH1xXoi81Fm/8gYp6o4Nx2C41Zr9x4mBldMjOzJe/8QgnKMKmG/P9YcXkVXuJjI5tGFHhJFN2dgeMz4FoRoJYxgMyRDQnXeh5tCvSNBisQSBU12SoMdpG+xLFKOI2FnJ3TXmPRzrFZvO1W4UdbTvTfPb0dE1mbiOaT2XnztTeP9si6c5bNjwwrcSvKH35K+T85QH06ddOfLqJwtduX3QeorWOa2v4d2wGivsiJ/FvaIZhGIZh9jColf/Q/YdhbelK/PL9rHq3eV0ZXFk5OOnMc+T8D//+19PoVNwdfQYMkr0cbHYHevXrD4dLe5Gwh8MoyfVi8uRHMOKwI9AuvwMKCgoxYMBAOB0eHHzwobji8qsQDmTghD/+ASeMPBbvvvMeLrt0NH74YS7uuP0BVFRU4IgjD0NOjiboamJJgzBHOMX51q9bjz8cdQQuGv1nHHf8HzDr2+/x0ANPIDe7E7I8XZHtLUFuRi/kZfZC+/w+yMoohNeTB4ctCw7kwhbRBJ5gUGu5FQ5CnLMT2uV1R3amJm6rfTTPxWln/AlDhg6S4iiFTS4/uwfa5/VHQW5f5GaVIMNdAK87H06IX0dnsb0f2mX3QXZGsdjXeALaWMQyOKSDaEMFORwRKfyG63Yi4rTjhRX99D2Jo4Qxo9uTMM7bkIgRJNV8NKddc9LReGyyhhIVj+ac34po4YXEfVhN93xNlUi79ExeaZ7PwWx0UPdby9xzkUbzPZiJNayOMkIQLWHgMramj+fikXD50G0O9t/pmPyJ9E5TxgcrI4QqL6ncj7GMGi0JPW8Cga04fER/OUY8OVqmbYkMW0fEEgftDpt8RscjVYGRjmvOsW2d1u6RwaSHdOXbM6WdMXFtV32tMZNXdZXPL+UmlhXjxeXZ6FiUWIORtka0NFP3eDruV1uEBpA1sGHDBkzeFD/gEWtn6Eutw8ySw/UlZrdk4xv44dYf0eXhh1Ccp28zEFj0FH557kPxUe2Do3A4uo/+G3r0ppdhavE/A0XP3YRC6dO4vharJlyIHQMvgX3+69i2sQr24rMx9KZLEHz1aCyYLQ/QKLkEB99xNowlO9o5aSilRscecnejHg20v7TLizhwpGqpoxMScbvycXhueg19esgNwu+Jwu9z0i+d7+en30NVTVCer/fVd6C4iwOY9wC+fNeNnn1KUfbdIgTCRSg470Hs0/dbkWbPwvj61PGqLzB4H32FYRiGYZgWwys+2vdr50Key6KdDn3MizdofziCHKdNPPEBXygCp/jKl5K82EfzmPrFa3YB/OibEdF0pVAtbNULYfetAYL60CjOHIS93RDJGiwO0oZPsdnrAHtAzhNhs4cR8NchFA4gFAxK40Kdfyeqaht3h6QeCx077IVLL7oep58xCkcfP0xsjWDNynKMH/d3TH31eeTn52DG9G/w6adfCf92nHjSsRg0uAfm7szH/rmVmP71D5j/y0K0K8jH7Fnf45prr0CPXtRTwouZM3/Cr/N/Q0H7dtKYce3YK7DvfoPw6tR3UVzSBUf+YThmzvgOmzZuqfeTlZmJs849BQUF2QhHgli7ahu++upbbC/fgf0P2Ac7d1Tg1DOOR2XNKphb+KcidhqFwESErGiYxStfrR3btzvRuYsfz6waiLGD1+p7EiOWGEaCvbp2s2Bv9bFnFIXNqPO0dm+DRM9rzONUxexoaZnKNTcnvYzxiHY8+Ul2n1W4ZNRbsbwOkcgqOO12ZGZmIzujA7Kymk4oHW2SaauhmKwMD9HKF+Xdw2XJG9yMUOtRK2ODsVXpzlrt3iIh2VetxUHdF7HSPJF7f/GiMAYMit3uMhFjgpHm1DNmJq8dgrElC/S1xhivnYhWrvYEqmp26EsNKOMAGdvNhoKGHnTWxqhE8pR60rRUmsbuvWaT97ea04F6OmhGh8QMUNEEQbqPV64MoEsXB7ze9Lc1bq4QqeqZRMIhv+kQPpNBxa+lMV5Xa50znbR2viRCtHRMJa7yeSVuxRuKtWfUs6WdsN3tRH4giEt7NB2S5Kf5O7Df0MR64LUVjOmVTBpZpXM4UIzOnRs3LJ81SxuBJmXDA8MkxZoXMfuujehTb0AwUP4BfrrlQ+SMo94QuQjM/Qd+eNaHPo/ciU7e+IaHbfs+gcHH9YXXsQhLb70OgXM0cZ6GWvpu/V+sh0GKec7YxzYxTAho6KUDR3aRhoblHZ7AIaf0EXcjGSLeQu59j6AE4nyPrET3669C+1zAT+d7pxP2vu9C5JDh4fUQBl19DYqKMxGcfiu++Xpv3VBC1/sSsu55Bj066SdjGIZhGKbNQ9/6Z3QEutGoKKEqOMo/h32HeAGPRBkD1uZAOP9QhAqOEW//2QiEdmJHzSJEIlpLTuN8DGoiaCNkeGifPwBjLr2p3vBAxo5Fv5bhlpsm4M23puKnn+bhkcmPyeGcfL46vP32fzBhwi3I7DYEzz88EcuXLsHI44+E3+/HF19Mx7hxV2HgoJ6YPOlZLFm8TPbEoH2ff/YVxol3mn33H4xrxtyM4084Gif96Ti89sq7eOGFqRg+/GAMHNgfM2fMQofC9rj9zhvx6/yFuO3We3HwwQeiV+8eWCzC27F9Bx6afLs0PMhraKbxwSwwpcv4EAyQ4cGBwqJASuKUWTQ0YjQ8dOygzeFB0Eed1Ueg+tiLZXggWlOYpPMmcr62ZHhINM7RMMfDKqxY51DHm/cbwzXuK10REff4GjjsjpQMD4TZ+GD0G8voQFDeUXl8sKyEFAR9awMufwQBd+zm1Q5xe4ZcutXWhDI+VNZslucnwwPVebaIU/aiiZdXVuKy+f5f8EsY2aLqtNvtcvJ+qiCdThEnUSW7RdH0+8NUDQvEvogNHtomkkL2dgpL73C5xbZABC6nDQFxzbTRFrEjLPxTWEERDenHL7aLfeGwDRFxME30GwyK40SU/AESm0lk1s61sjIXfhGnkMhbh9g4MG+nCNsm4hlBOCSOF+kdCYdkWHa7iIi4LuFVhkfnrRPZli2+L4UX2MRzh0bj01KYDN7U6l0cL/zRdVDPGbUufYhlm1i2O7Rz2cQ5IxRnba92vL5N+bGi6fEUAh3dEKf642mjdgKB5s8ctxB1tdOhdBC5oOWD/viUh4twHHrYNlsIQRG2SySsdm10v2jXQT3WgtQwwEnDepFfsV/sIG/a8RTPgNjkFn5FPPS8lukv9lF+Ul47Rdml/JW9COh4GbbIBxGmlvcR7XiZRiLthEca3oviRHlN8deOp9TR4iCyXcbJJcIOiPJHvRTUkGDqeCo7NF+DLEM0zwvtlqegYRAdch8N8xIIiuPpGCnvhcWzJSyNDnQOuk66LhquTYWvxYLyTCyLfcqPFQ3Ha/cCRJmnKFBE1DYqk5Q/qkzJvXrYap/NQeVY7tLSQfijOEVCwqPcKJyInvJP+0L6O5B2TiqHQN9e2XDLybXSj5Wg2lKYn/Gtee7mkoqQ3xrESsNU4vyPVcVU5cqi6RD1wLie67QdFvyycCf2HmzRyroNY06vRNPIKp3Z8MDsemL0eAjOvg0zfjwCh199DMTzWKAZFKpPIQNCfMOD5s98nHhxj2E8iH3O2MdG7fEgiCyagpmv5GHf+y5E9rwH8PX/BuCQm0bBSedrMt/EsRhC10GGh//2aOiR0WidDQ8MwzAMs7tBvR3OFc9tMjrYalfDueEF8fLRtMWxJc5cBDtfiEhGd9348CsyMrWeEOahlQjV+pMml6YhlKjHw6HDD0anTkUo37Yd77//MUaMOBTXjb0KY8aMxZFHHoY/nXIUfLU+THnkBbRv3x6HjzwFN113DW5+8DEM6ye+6iNuXPLXcRg7/mqxPw9Xjbkejz4+EZ3pJU7fJ3s8WBgefvllAe6beBPCET8+/98P+M+7H+D5F57C32+5Ex06dMBVV/9F7Avgo/dn4Ouvv2lkeGir1Ipk37Ilgm49NDElGeIJ1EqMT+Rjjz70UhXs2wLpMDy0FYwTaScijCeKleGBtq0rc6NjkQ35+bHPo8pRLAOEmXhGB6Le8GDRYyFRMuvCuKrX+qhhkPGB4lFVs00aHqhuozov1WGVzMYIMiJIMTcSkUJqMKiJ6SHxSyIoCbm0T4q/IZGWTppUnoRREqy1e18eF4rA7dZEaCmmkygvvihpHx3vJKE4rP2SX4c+NwcZUkikJfWFxFOPJ0v+PlM6QFSrNrmd1K0rS36T4iyJ2JqBRMrDWhxN0DWVrY2gV5+mdVM049buQKI9TzQpi9JGS1cJidn6F76epGKfSF+7v96oIBE7SR+3h5xanuv7pC6ve4qQ8E/itxTBRTmgPo0krNM+4ag80XmddqcoM5qxQe4Q/2n7tPKEkFsT2OVB4j/pRyxS2RDLWvw1Q4C2n341Pwry83vF+HxcsaoaXTp6kZEhbpA0YiWktjRWz/22Eo/dlWjp1xrXuGOnH1+vceLkoQ3DIbb1tE02vWKVz1iGh5YxEzKMmU4DkZe1ANsWJfjRvZti6z8CRdVfYcuaELbO/Qp5Bx+O+unf+lyNQ40TUtcbUxiGYRiG2ZM4tsBgdCh7MnGjAxGskMfQsS5HHrI8Da3gzViNTU3zL6xYvhIffvA/fPTRJ7js8otw+ZUXIBCoQ2VFJeb88BPuuG0S7rvvCWzctAmrV6/F5g3r4Xa7cPCATATDNfUCB4kuZWs3iH1uFHcrarQvFpEItWpsaLFKCsq6sg3Yb9+hoGEkzBNkt3nENes6UdogIddodCChWDkrkhEjVNjGcyRKvGPNhpRk0Vqz7zqjA8VfueZi7IXUkmRntofTZpfCdix8VSF9KTXi5QuVwfHFS8VSagpovlOPX5SbiQwSdC9oZU8ZG7JEvILSJYu5xwP1anC5I7Ing1Ps8maQAYF6kEXEslgXv9SZzOulX81fdo62LSc3Il1mdgS5edqx2bQu9kk/OQF4sgLIyA7ClRFAZqZNno9+PeJZQC6/IEucNyLjIFvhB6tkS3m/y4WA3QmvqG+v7v4bXl7VT26nupbEatKmrYwOBBkyKMw9iUSNDgSJ+5ROZKCiX+nsJPrr6ad+xTYHXHDbXXAJR0Yd6oFAPU/s7qCWjmKdtlGvFBf9CkcGJunPG5D+KO9oP5Uf+eukdc2QRb0WKAzaR70j5HHiVwtb+5XnFZGi3gvkKH60XYujuBa5rH4bu98rZgFU3hPptTm0Keh6za4laenw2wKtdY0ejwO1zqbvTW2ZaGWMnvdWLlVElcYwrcHe6HX2gSh/+x6sWrpdvm+Gt/+MDQs2wNn/QOQvfBulcnsI/rmvomzDCLQfoB0JbETtFvGiGtiKnd/MQIW+NR6ODPHhVrYMlfTuEgo1eseNf84UceyHjgftxNb5b2PznAPR+eACudnZf3/kLX8FS79ZB/mpHahE1S8/I/6tK15Qszahaq0Wz2ijMzAMwzAM0zbo5Ab2yxULoSqtp4MaJiAZxDHyWBFGpruLeGHPkMJKNJyOTOnkstOB4YcdjAcevBVdunbGp598idpqn2yJ6/G4MezA/XDKKSPxpz8dj/POOx1/Pv8c8REvPpZqahEKhiE+6WU4ubm5aJffHiUlPTHmyquwvSYXjnB7ESeP3JcM1IozMzMDa9eug93uho1Uld0IKQLpy7sC9bG3KwR7Of647prLrjQ4mEm2FXi60oBI1Ohh9Gezu2QL+Wi0png0vniJKJT6ihHZnDs66x0ufckCEZ5xrgdC1XnKwEqCtNHFw+xH1ZOqrjQTbXsqJBrXyWuHYmyPBXJuh0t6LZbzPGx3eeTvYyv20n1ZQ+WjqroGdb6gXDaXq7bY0yGRNEkVVV4SGWIvmWH44sU1XlhWBlwmPtEEURoqSg3X9Hsh3fW7Stt0h/t7Jyjeob1Bv762e5FKWTCWo3jHs+GBaTVch9yJg8/rhK1P/xlfjT4aM+/+F6rdeUDByRhyzT7YKbcfh9n/rkHx38bLuRaAISg6fBtKbz4O02+cgA2eXkj0Fcpz8PnoZn8XP15xNL76x/to6PAkiHnO+FS9cyG+FNdQ7wzDKLU79GQE33sWm4cehUIVnjjfoCuGw//upfia/F/7Vyyes13fGYu9UXL6UFS8cLqI55+wZLG+mWEYhmGYNskfCjSRmuZ0SKqngxlxrAxD4Iw0HW/RurdDg5HD5Qnjlr9fA7+/Dg/c/5gcf3rffffBNzNno7CoAH379kCNqwAL5i9Az/4D4fZ48PWX3yHsz0HlDuChhx5Gly4lKCrshOGHHopcRwS2SBYiYQ8efngS+vXdGyG/CwcddDA81DQ4BtR44vgTjpHzP7z9xjQ5zNL770/T9+4GREjs0JfTgFGIoo+1ZIbF2ZUoYdMscO5upCrIVlRs2WXXTi2mqYW0FVSGqqtTq2usJp22wmw0uqFbYyOBJIFm2f9YQ3NE6Cs62f6QdXhxiCVgm7en06gQDRK+oxmIVVzNvTcuK5iFSauGSAMEGRskwQjy/D5c2ednw3HW12qn2lXU+zRXDDkaAsxYRtvyMEtW12Z1jbEg0V9zTrlOk0QnitFgEO28ycaHUL3F2OCQGomImHsKybQgT0ea/J7SdleQky3qlIgNby/tqG/Z81BlKNlyxHM8MAzDMAzDMEwayHIA13YTL9ihWrhW3iE+QJrZVdHmQKDXBPGm70V1+FdUV+3QdzQYHkhQC4Zq4Kupk5NL3zj+Xhx73B9w+FFDxfnD8NU6ce9dk5El/N9443hMmvwo5v8yHzU1tSjq3BV/OvV0HHriKfj8/f+gQHwzHXvssZBDPQRrYNuxAA6af8Gv9zd15yKU2QOR/CGIOBu+F7RxrCP47LPPMH36DNz7wN8QCtfhy09/kj0uHnn0frn+8YdfY9as71HQrh26du2M73/4EQ8/chsqq9foITVgJfgk00o1nQT8wKZNERSXJN/vwSxUkxhlFAPVx5vR+GAUg9PV28HYWp+Gu4qGWSyzOxvaqZHwrmjLgmY0KC9SjTeln/H6SeRVQy2VdO8lfxNFlQmruJjLC/mhPFm+3I9uJS64PY3LIJUfKjvVNRXIykyuJxKhyhqVs0TKmCofdF6ruRpc4l4JuPWVBDD3ciCME0xbGVjNmOsFc91hNDpQXRkN5S9MkzekiLGMqXjE6q2mMF6nuacHQdvUurpeOhdNVL1hHVBYZDA20PhP9NsG79FUhPxoGPPdeN8ke90UJ5Xm2Zn58pdINK7m8scGh9RIVMgsXVODLh09clibdNKcYWTSQaLXn0o8Ew17T8AqfVrr+jdu8sEnXhhLSjRDKLG7pX288hXregLBAp5cmmEYhmEYhmFakn1ygD92EC/YFT/CufF1fWvzCHY6F5Hc/VEXXo1AZJu+tSm+Gh/yc3oiHHLB6bSjLrBDuJ3I8BTAac9BJOKA2+WEP1iLXze5EAkH4c5tjxq7FwflbUIkSL0ZxMdSoBKuDf+DY/OMRoYTOdelzQY5/SX9ejoglNMH4ey+COftJb5G9O8Hmx9wVkhDg9ueJyfz9LozsHTpchR1KkBGpgcBfwhPPvaCNFiM/dtFqKppKj5GE32iGR+U/2j7m0OdT3wjrYugR+/mGR5IrCZR6qW6EeLrLoLx3ZdF/YhTH3/pGp5IGR7I6KDiFE2gMwpnNNFvNNqisNkSqLQzGh4Iyk+iQ2FyrRtjpb+xvBDKT+mKMLp2s8NrGD+ayk5ze8ukYngwltlGxodwBDeUrEt4AmorowNBvTeC9h0iPskZHqLVGco4G4tkjA7q/kgkvSg/U5mfgrAyRiiUQE5105rVAXQtbhoXVXbi3e+tBd1HxrSIlyexMNfzdI10PyYz0bsxXYzGByKRcqdgw0PzSUacbanJpYlURP10kkw6JBPXZMJtLdSQm5ocHXuYvmSxSpvWSIPy7X5U+Xzo2mX3NTwQscpWrOuJZXjgoZYYhmEYhmEYJg0U6i197b6mLfhTRYUVCjZ8yJghwSQcCaG8YgV21izGtp2LUFmzHv5AFXZWrRXbF2F71QKsWvct1m+aiwJ8j4821uL9LcBXm30I1jml0cFWVQrvwnvh2PRVg9GBjAw0A6bDIX7Fp4NYJiME/Fvh2PYdXKunwrPgFjjL/g0Eq8RxboT8Xvj821AdWIe68AYEwtWYMX02zjr9Yoy75g5cevE4fP/9jzjpT8ejtjbR2bs0SCCyci2JXSR9rOHpk+H5DT3kbzSjA33wkdNafCdvdDAL12aau39Pxkow9Lja6UuaQGkUNVXL8mQxh5MI4bCNWgzqa9rHf2sO0UVpE1dQTcYuF6MzWFZWw3VR3aacFYkYGhMRuGmoHqPRQV2vlVMYl2NBYauhgBIlnvBdVbNDulr/TtgdZKBpWp6kGL+H3c+qLNC1q+szXqMyBiYDHU/lKF6axyuLinQZi38PUD2WrDCrTeKdfCOAREg2Li2N3e4Q15ohncPRuL6huNrFy4nLmSWd05HgmOEG3J5cZGR2kM6bUSDP1/LYkJXdCXn5PaXLye3aSudteWp9IeRnp2cuqLaOeleNZaQwwoYHhmEYhmEYhkkDOerbqTlzO5gJasK8w2YtcjUWQSKy9Rj9NbQg09ZJXIlEwtp+8Xtp71JcXfITxpVsg92WJY0OniWPAAGDIUB820ccZGyI88kQCcGxZTo8i++HrbpUxDUbXnsvhGhIH3G+cCSAv1x0Jp54+mGcc+7puG7sFfjXy4+hd79OqBPnIxGpLRMOimQJJN4izyyGKUiovrjzKowvXqpvaaC5BodYGIdZSpZGQrtJ3LS6xt0Ns6BsXDYaHYw0SpMUjQ+pQCVQCXXpMDoYezukirHXwg3F67SFBOZDSXZOB7MoTEJxIkaHRKBwjMOPqfxPhHh+qawoZzY+0DVFc2as/JDzerIQDtnr78VUhPfWItWeH9FId3iJGB8UiRgfWqIu31NQ9Vgq0LM4GEz8eZwsqcYr3YTtPmTldILNXiDq/nbIye0Gt7vh2UM9BvKy+8AW6Sxdfm4/uF3WzwWrOt7hcIvnVxG++WaedNXVNrg9eXIfnScjo700SJBxIp3YHU64XNn4299ulq6mJtzEqLK74nLZUV2T3nppVxDrHlDvqsmS8lBLI9bO0Jdah5klh+tLDMMwDMMwDNP2OLUIGJglXtrXvwR71Xx9a/MIZw9FqMtfUBfYioA9tZ4UJJKo8eiJDDkcRRbsyECmY6AcXol6OlgaHZJqxiywO+Hvcw0iWT0RCG9BXaRMCrgOu1saPVT3+nDYL4djqqzcKntrkChnFHRT7cWQLjHSiL8OWFcWRs/eibXZiiXI+6qDUYcDSYdIRee2CpswxiuaH8JXFajfT3FSx9G2RMNIhZYMOxpWwjFds9HoEAr7UC3iRoY0Y7yM6ZIujGlAUNgUx5Ur/ehRnCuFjXT1dDAbHmKVP2M6mUUJGlrJLm7X63toxoRnSzthuzt6C3+XP4yxPdfra9aoeR4Ib3bjPIp3jydad0QLJxnDQ7L3LMVNidaJitzmeBqvLxi0YdN6G0pKHE3KDtFa91EixDIwpyr4G405qQ59ZiZa+TGfW8U5Xnk0lyd1/zTH4Lc701xhf83aWnSkOR7cjZ/HlJ7pNBrsivwxxj/iCKBd7gCcfvrZ2Lp1Kx566CEM2asHamu14Q+pt0NuXk+cc8552LJlC6ZMmYLevQrh8223jLs5bZxOL5yuIpxwwkgsXboUb7zxBg46aDD8/krxjtIVP/zwIwKBAA4++EDxDrRJ1DU+/cjmIQ0eWcU4/viRWL16Nb77bja8Xh8C/sb3V3NI5PrTzfoNtSKNgG4lWkMPYxxa+twtQbLln66xxYZa2ufwo1vFMQzDMAzDMExbp1INH+JMjzAocWqtzUKR5onSZGxQTgkmbntX+UtzOjQ2OtjERy9130hhOAOaO6L0OdCwSy57Ify1EWzfsRb+YAVq/ZtQU7dBOl9gGwKhKml0kIfZglKYItEnUeEwHpNW76UvNZ+IHF8qMUhoMjuFVQt5Ei+TFTBbEhUX9dsS4iWJpEah1LjcWmKpMV+MWPV0IAMZ0drxVOejodCouWBrDq+UKNTrQRkdiEt6btSXmuIJhHFNr+WWogZdm/H6KH80w0tyxkTyT47mbTC6lsJYJpIhXqt5wura1fWRCwedoBGiqM40lkdabq37KFHUkFPmnh8EpYVVeliJ/crl5hbWu+b29KA8VPlI6eqril8fJ5J/ZowCpFmMpPXdUaBMlHRdXyAURjhk3ePBWK/QspXbHZkzZ46+1BQyDsTar6HNzWWEesLa7TbsvffeOPHEE5GXl0cvOsKfQ4QZxPXXX48rr7wSdXUB2GIMhUSNSegYc/jWUDy0sIKk0u9BBIIR8X5nLa/vruUunTTL8MAwDMMwDMMwjMYWv/Yb9nbTFtKACisUqklJ6CCMYg05wmZzwWnLhS1Yo00kbSAJjd2aQAWcmz6Ri9nenvLXPDFva2ATH9XPrBiorzUDmR7Rh3ZQohU56i1gRAmA2ZntpTMLgi1hcFAC2tPLB2Ly2iFymVDnNp4/GtEmlVbHJhIGodIlGub9iYabDoxpT8t2px0ud1NhLFbZba340rjmHnt6h7xIF4mIek5xW9zQfQ2u7VMGh8PbpEwYDQ5m4woNFWY0IMQqTwrj8GI0x0MyExlTWYjlEkEZUM0uFkp8Vy4R8ZvEHIfdLsVygspja95DqRLLCJEsxmGyUkWlmbFsmZ+36tlpJpk8tsIsyLd140Oy8TNfX7MhcTyGihmvLopHc49vDvHOG7b5Y/ohI0BmVhFysrtL5/UUICerG9rl9UduvtiW07V+6KQINRJxO3DPPfdg8uTJ2HvvvWQvioyMAvh8PtTWaveV318Hr7cA2dmdpaOeEgQNx0Th0TwN+e16IjevuxyaicIwQnHyePORk1uMPOEnK7ujCD/97z3xSCRPVd4n4tdMt+IMfLlJPJ9qNYOKucynEuaeBBseGIZhGIZhGCYNLBPfFSRPR7IGi6+tNEyWJ8KIZA0SCxHUhcq1bUlgFk6MOKF9fNp2LBDBN8z0Ko0O8eZ0SADHlpniS6sGbme+CE6fdTsO0YSdZCGxffIaTXCvcTVf2KKGfIk05lMt6O2RDOlyMovkejQSFTETxSzI1nqccj6Jp5dTGWoeyYqZmljcIP5S3IzxUwKp2bU2SkymuDrsTSfnrAtsb9SaOh1xNKdFItC45qFw08kTnlyVi/vWa+NytyTG+CphJmDfjojLZ2lIoF4Qagh+Wh7Xo0zULX7pFDScEpFMLw4yINDQS/HSj8RoMhjFMjikKhaTUc5shDDGxyo8o0HBSLTtSpCncGNdKw1fFwpHN4q2JaLd5/EMEKp3h5GW7MESi0SeUcmUqWiCfFqF+jSi4pVI/MhPS1yH1rK+6QM50XNFE4BVvbaraU48HE4PduwI4I3XPsTM6T8jUJeLL7+Yg7smTMR1196At//9oXgfy5cTSVMPOhvs+M9//iPdjh0VcLtz8NFHX+D119+oNzy89dbbePXVf+O119/D9Blz4PW2kwYGp6u9DG/MmGtwwQUX4f77H8by5RuRk1NcP2cD/ZLBYfv2kAjjHdx6213S3//+pzVM2dWotG5OmiuoXB7VqRbf/ubDytVN371b4l6wornXkSrxzsuGB4ZhGIZhGIZJA9UhoJS+1RwZCOcfqm1sBjIMEVYwUinnREgFs6ClsNs0UdhRs0r+KhLrLp8ANG/DzoViwQaPo0BuihaXtEM6nLiMsSULMLbbAm1bM6AP9FCDbcYSo9GByMrSxNRoH5vpNjoQRkHvkdK94PZrQvWY3ivkb6LEE9fj7Y9Gqse1NEYDCUFzOpAjo8PWLZsazY/S0kRLI5puxXhrkrGB3A53avermt+hOah0I2MClWcSyI3iw9+6l9VPPq22k0EgEN5ZX/6rqyubxIXW1X1kxGhEoKHZ4hkfiGjCvhklFicqGCuDgDEONFQcOeM5Ezm3maR7AewedodGUDk3u+zMfH2vBvX4SDYt1FB2VB9HG0otUazOHSsvrfKayke03mPxaC2hMlGSiU9Lxp2Ke6SZxjYrkbStpXcqkCGB5uy9++678fLLL2P06Etw1llnyfkfnnnmGVx44YVi3z3I8BbA4XCJtLTh/fffx0033YTy8u3iGWPH//73P4wbNw7Lly/H4sWL5fJll10mHc0F4XR5EQx6MGbMVfjrX/+Kzz77TPqdOHEiRo0ahS+/+kbcz4Ww2x3ilyavniO3X3zxxXjyyScxadIkGdavv/6qxzr9RMtLyneji0W8/VZ0KHDjqP3tmFOdizp/w0tja5etRK9RYeWP4pzOeDdrcunWmn9h3owvfjeTSx+05E19iWH2LL7vf5a+xDAMwzB7Lp3cwEVdxUt2qAqu1Q8BwRQFPmcuAt3Hi7f/bNSEfkMYtfWiRqI9A2L599p7wmlrB9fyZ+HY/rO+VXzQU28He3qMD6HCIxAsPh01/nWo8q3UtzaOj1GoSUePB2oZK4cXitgwtlt6Jvgmo0PZ2gi697BOFzW8klEsJcNDtI++ljA6GCGxi0S3J8v3w/UlS+W2eOckEdk4ZAmFQWJgKhjDMgqzqYbX0pgND4SKv9HwUNK9l/xtLvHS1phmBA3RtWJ5GH1KiuB2aT2p7luXh7xAGFf2SK1+MYr9qpzGKiMUJ4qHgvwa000NR6XEXqvro6GsjOVCE4e1MPIyu8hfguJGBomwrRbebK2lu93pamR4oHpDCcPR0jLVyYzNreuNkGHCLC6nE1914zxQQnq0a6wT3jduiF437W4oww/lgboP1LWrfcbeDlQGqEzRfUqoifuNRodE61vj+dSyeWJzc95bPcvUNuM1UHwo3FSEvETFw5bGGPdocWoNgXVNWQ06FnmbTC5NJJNWVnFtK2lN2O2u+smlp02bhunTp2PwkC6oqd0k464mlz799DOl+E+T+A7o3wO/LlyOk08+WdQNdfL39NNPR0lJCebOnSuNCN26dZNhOeyVokx2ksfTsd988w169+qO6TO+xY4dO/D3v/9dxuPOO+9EYWGhXHa5XBg+/BBMnjxFbh89ejTGjh2LvLxczJz5Da6++mp0794dH374gYifT/a+OPPMM6XBgowUtJyRkYEFCxZIQ8X27dtbZHJpRXPzM9X7ddu2EGaXZeKkveta9J5Id3mNFddEzhUOFEedXJoND20MMjycMHCubsoV/+m/tibrDctR/ZAluH5bFJeqH9ogfmXxISf9mLbpfqQT+7Xtsc9Vf2wMJy3c4l+jbfRr2N44HLGt/vwNTlnK1SYZXdgar4uPVlrUlnVHTeiM6/pAyA3HNN1u3KdtM59H26btk5usf622NfGjxbnRdpMfav9m3iZ/Dcv1yWncX/+rn0OtW23Tf8Nie+4149nwwDAMw/xu+GO7CPbJt8FWuxrOsifFAzHJSfRsTgSLxyCS0R2B8BbURdbqOzRxIx0CfTTDAzWtjqSp10M4fx8Eel6MECqxrWKevrWxWGPEPHxGMuOyK6as2U/+5vj9GN17iVxuLjQH4urSCHr3bZouSuAyf7BF+0hraaODguL1cFk/OdSSUSQmkc4s6BHG/QT5Me63QoVDRPObiJ9djbp281wONMSSMjrQpOwdCjvK5XhQeCodrYiXtsY0I6wMD81FGR6M5bS5hgdKr+wMrXeT+fpoOCbqGaHSxWysMxseCBqKSRke6Fz+cMME+FQPkkgfS5hXRoJ01JdGzOKzsUcMlZNUUUYHqwnoCbpGc9moq7Nj5/YM9Oidnjq7LWNl9CHDA6WL0fBgLKdG4tW95rrK6j6lbdTbRtEahgci3QJjKhjjHi0+LSmyKlasqkaXjl5kZESvCxNNr0Sf27uCaIaHuhqtfoxleCBjw6GHHopnnnla1J0BhMNBhEVde/TRx2D9+vX4/vvvkZ0dEvdLx0aGh+Ku+bLXg6/OgSOOOEJOXD1z5gxkZzkQCgdknPx+B4477ji577333kNRUQ4i4RBc7lxce+1YvP3223jnnXdwyCHD8PzzL+G2227DGWecgUcemQR/3XYZd5s9W4RxAtatW9fihodEymQ6yzOFtXixX9z7YXi8NpH2dpFuYntQm8w7FNJ0Sdm72BaRc/SQbuZ0Cb9in8Oh6YSkpNE8ZfTnFvuC4njlRzuWJuoW/l0hsY3m3LDJIRk1P7S7ISyXeIwGRLXlEX6Cwo9dbKfwyZ/DaYNfbKNz+H0OER8RDk3eTnEQ3ijeLuHHF/DDKX5Ftsv4U7g0+iNdG8WNwunTo1dUw0NTMyHDMAzDMAzDMCkzMGu5+MirlYYDMiDAmaPvSQBnLoIlmtEhFKmCP7JO35FeItCEP4iPxdYgN7dQCjLkzOIRkQ6jg2ypLHu329JmdFDY7fJLsBHJGh1amxx/EI+u7KOvRcdsdCDMgluikNBmdOlEpXdLQWVUYZzXgUjU6BCP5qRJyJZ+YcZMImkcS8CNJ+4ajRUE9WoglLHB2BPDiBJ7qe4gR2K/UfA3p6tqHZ+q0UGdx8qZiWZsUHG0cmakgC7CUS32zY6wKjt2B9VLsdN8T8GqJwqVC8prb5an3mBDZTBeObTCmNaEcVlhta01aA1Bf3eBRFASOWNB6dUcwXlPgHonZHjdqKndijp/BZxOh9wWi1DIj7q6CuGvYZgxh8Mptu0U9dZWBIO10liwdu1a9O7dW+6vqyPh2okdO3Zi//33F+dxYtGiRXIop9mzZ8u5Ik477TQEAhVieRv8/iqxLz0G9Hg0975JtXx0aO9Al64OdO3qlCJ9v17Z2HdoPvbeKw/77Z2P/fdpJ3/3G9pObttnSB72GpCLoYPzMFj87jUwV/4O7p+Lgf2y0btnFvqIMHp0y0TP7lnoLn67dfWiuEsmuhTmoGORAx06OFHYwYF2+Xbp8vIcyMm2IyvTJupGOzIz7HC7RbkQjpKfjCAut10aIzK8mp+snBByc1woyHejfTs3Ctt7RNjCdfSicxeXdCUlTvTo4UJP4Xr3dqFPHzf69/egX9/Yc7mx4YFhGIZhGIZh0oQ9EAH91YVKEY5Ua70Wul+PcLsRiDnhtNhHfmh4pYi3uzzWF15BbZJ0DxqpCmlmyDBChDJ7yF+F1tIqPURc2qS3dC6jIcF8DekwOhAkQI3tsQBjS9IzxFI9IlGo14MVVkYHat1NKAFMiWCpiGFmlKCfiIAdFJ96ObZgE7GXRHWjsE4Gh1gt9GNhFuhbAhLDlSDe0sYHK2GxOa3Yjag8S1a8pONkz+3YWltKGMtvtDROpKyloxwYe2GQM94vskeFLvpbCffNwcqYkGw9S2WEHBkQlLPFcLS/OVAZIud2i/yzNeSXqhuUozoxltvdMM8DEQtj+YlV95rTI979aZV3xjJEyzQ/hbpv0lVnNVdEbS7qviS3KwkEI7IVdiJQmsVLt7ZyXc3BTs3OoxER75BJvdc19ay22MV7akVFhXgfCmLevHmyJ8Nxxx0v3R//eBIef/xxuY+GUKLW8Fu2bJFGhk6dOok8U/dgUpHZ5aRSNmwiO7ZuDWPJEj9yspyo9ckWMUmh5lujX3LU28DpsMPlssMtnMfjgNdDv3bx7NGMCplZdmlAyM4R737C0W9evgNZYnt+Pm1zoKDAKZwD7dvTstiWa0e7dg5xnE0aKzJyRJyzncgWLjNDHJvplOcj4wTZo6hnhYyLS/ulaMYqfopWNTzcc8NY6X6PhDd/jcX3nY7po4/Gl2NOx8//XajamTHM75Ytz4v7ge4J5Sa8AVmt+5ag7LmrMXOMtn36uKuxdJF1CyiGYRiGaUuM7blM/opPY2l8CIa3ia/fbIQKRyHQawKCnc5FOP8whLOHak4s0zbaR37Ib23dRnkshdFSBKENWxLJHyK+bBoMItrAiekhnNld+9WNHGbI4JAuo4PCKCIpIanZ2JNXfM1CVzqMDslSK+L9156rpGirnBVGodKI1XazEcOMEkTjiXdG4oXZmlBcVNxJ4CYxOZneDpRWmkjekHbKpQqVHYczLO0O0XoEJIM5DLM4R+dLNE/iGawoLHI0zJKCwlbbCdXrwUrgoSF0YqWdMnioPKOwaT4Ic71ihVkstjJAGDEaFaI5I/U9GCwcofw3/HrkMEFWQrXxvjJeKw2LYWzErPYpSADf0zCnM2G1jTCWs0RQ5Z7ywJwPVtsSKTfGPGsuu9r4EIvWipsmdCb3TDbXcbsFurE5KysL4XAYW7duFa8iDeXcZndIkZ/mY3C73XLuBHNDlXQTiYTleTweD3r27Ik///nPjRzN40BDKw0fPlzmk+phQcMyUXx3Z5IxPpCov9deHpSUuGQPgnb5sXsDNBdVvluqnCdreLGCezy0Cj9g6ZM/IvfspzHiuS/wh0mTULRmIlamtwc4w+xmbEDNlpEYKu6Jo5S742zIqrJyI0J7j8VBkz4V2z/FYX8/DYEXH8ZGnzyQYRiGYdo0Suigng/+8Hr4QssRilSKrwPxYZi7P0JF/4dQl79oTizTNji8CEYq5ETSIed68aLfINS1BNVVO+AP7kDEmSni0DCXmmxZnQ6oB0feYLEQQWXNxibijJXBoblGBzOaKJS64KswShzpEJJTxXjOeEIWlUEahSUZ0S0ZErl+JbhFE95I5FNCXyxa6hoUJJ4rw0yqPT8SIVo6xIOOoTGU1cd/OowPVijBIl6ekPhK+W+VVmQIoPxSLh7KTyxhg8K06uWgeqIY09Q4/r4ybFoZIVR9ZK6XtDqj6bmshO1k8jJa3huNDsmEpwiFRXkw9cZS51LOaogiItr23YFohoZ0o4wNRoODyqd097xhNKguiOXCkSACqJXL0VB+jcTy3xYJR0IIh/3o37+/HL5o5syZ8HjaweF2wuaMwOPNwZIly+TEzX369EGXLp3F+1vzG6vQeytB5yTDht9PhmiPWPeC5pWgyalpsumdO3fKIZSuuOISXHrpX6S7/PKLccklF2Po0CEihLCMO0ETW7vd2XA4KZwMhEIt16imJbEqV7EQSYi6QF39cbtLGTTGN11xZsNDq7A/+t92Pbr06iAT3Obthi6H9kew5d5rGWY3YDN8zmLN0GCm8Ah0H9YLbi9Zxh1wtB+Bwj7iA6dlvzsZhmEYpkWgFv91oVWoDi9AXXg1ApHNCEa2S0fLtK06/Ct84eXiU63lXxCpFSwJNzW+NXI90PkEwKXN9WCjb07qI99MQoUjxCM8E/7gTvnxbEQJgUq8bhmDQ4Mo1GwjAVkedHuMEp2soA80NcySIta5k4mX0W+sOBi5ptev+lJsjOGlklaJxkdhZXBQ6/HOH0/MTsSQEQ+KQyq9HQhKi2guHnTeaNfvcmlDGihayviQDCq+0XrSKMx5QgYLY0+FaGnjq25Q1JWRwYwxf6L1cLKqX2goJbMzitlWxgci0fw0+jP6tdpGqEm0FUahOxayh5ooF7HKDmE2MuzORgdz2iWCVZ0TjXhpT+msJgKnekI5pvkkKnKqqjCaf2VEVcJpouG2LSKo8++UEzm3a9cOU6dOxTv/fl9UdEXIzOiJZUs34sEHH8SGDRtw7LHHyqF3wqEoY0ImAfVq8Hrdcg6HsrIyfPTRxyLBc+D2dMTWbT7k5eXIiadpHocpU6Zg8+Zy8d7jka68vAKvvfYGvvvue/HeF8SIESPkUEv/+te/sGDBUmRmdhX1cRY++OAj8dzQet3ujsQqT8ZeB0VFTgSCYWzZsnsaWtIJGx5aBUfjIX2rF2LFN5noOEBfZ5jfI74t8LXrZm14MBCuXomt/70da/PORydtqGiGYRiG2e0gUSwSCSAQ2Ya6cBl84VLpaJm20b6WhsQ049AbwVA1av0bAVcO6vpcJr4MNDFKGh+agysXwY7Hy0UybhgFPXPrY21YGs1QEM8lS2MhMfVeCiRyxJvM0ogaVibe+UhASzZOqYhu6cIs3KUyrr+V+EdCtLH1vFWaJNqCnkhGZIyFGhKntVB5a5XH/kBQ1BGJC3OxcEZymrhdQbTyo4Sb7IwOwhXoWxtD8ySka8JvgoR4SnerlvRqm1W+0DYrZ2wpH03INvpPlvrybbRGCWLVc3SNyu3uGHu2GEk0LWMNx2c2HhupqtlmWW7bFxaJc2sGLCY1Eq3baGJcm+ElJZphQYm/uzP+QAX2338fnH/++XLehIsuuggnn3wyRp7wR5x00kl4/fXX5bBGtN3vr6zvrRAL6slgxrgtHAogFKrDMcccI3s8jBs3TpzrZJx44kmYNm2aNChcccUV2HvvvfHwww/jhBNOwOmnnyXdsccehzvuuEMO/0T+jjzyCBx11FGYM2eO2H+6iPspMv4TJ06Uwy9ZxWVXkEpZiVbuFCrMjAyadyHx98c9FcedAn1ZUlVVhe+q4z+MulesRqfuvfQ1a2g+hxmffVLvFMZt5A4/9gR9jzUbV5diTZ42RuzuTQj+pS9j/uvrUXzpFSiwKN/F2xaiT+EGfa0Bc1G1KrpN/CTy0dhafhIJI1GihRXrHFb7LP2nlNL6r5lo24lEwk2V+OEkkh2x/SQe/4jY7jnoUKzrsJe+RWf7XKx98R9Y8v7LKH3/LZT9ugbu3ofKiXAkG9/AD9ddi6X/+w7BA67FXifuBRebShmGYZg2znfl7XFwu836mm5wsLXsuLuJIsfZNbU7cntCcNiyYPMUIZQ7AM6dv4pX1jrxHineBOQ4ykm+n9id8Pe+AvB21Oe3qILL7Ybb5YXD2SDokMGBhkxIBoo/hRUP8kcCkNuVIf0r53HliKtxNnIRW/yWaJQUWzZH0KFQSwsKKxDwi/AzRWo2fDfZnXpLIxGmHA5C+CFixZn8xNqvUNcQCxIcrcJT8SDUPpercXi0rPypMMzH2XXDVFXVDvlL6UwkKvaZjQFkbDCWAaNgaoxbMqg4EsmUL+O1k7BI6ZOXby16tyQq7Y3pT8vby4GCfJecxDEi6hQqd2GbX/wm1jI+HhQOhUdh2/Tx01X6qfjQ/aLwBxr3zKL0UuXBXLaovNTV1Yj7314fphJvaU4DM+qecrs94jzV8j6mLwpVjwbFedoXdRDxaWjZR/Ws1ZBKifamUmFRvJ1uR/21EKrOpH1kREikDjGmFZHIMbSNHO2PZ2SjdJQu5EFVRQCFHT31+WRM+z0Vf6Bh/F26Xioj6t4xQuWCnjtUdsiFIjTfSPTnscNG+esQdb513UHlXpUNKhfkqCwaof2qzFB5UfFKlxBO92hbxPgsTJZEjQ5EeXkY2Vl2ObmtEVUvGqH1aK6tpqMRW8glyhJwzDEjMWTIUFEuI1i5cqUc5qh79+647LLLcOutt6JrlwJRp24RdaBH/IbkpM4HHngg9t1vb1H37gBNTuz1tsPy5SvQt29faVSw28U7jDsbGzZslEM1HX744WJd3CPi/Y9eeg444FB06dJVGh/I6EFzTVDPip49uyA/LwsnnHAS+vXrJ3surFu3Tg6fRMaI8ePHi33HiXq6UhqJjj7mBOTnt8PatWul1kx+rr76anl9e+21F/7whz+I84l3gfCuzY9Uy4RVuVPIMO0BkcZBFLbLieov3eyqsh0J5yInp3FDBsp3QnxT0Kt0A9RVZ/Km+JXiiLUzsM/hR+tr1iQ6kfStD07Wl6yZN+MLzCxpGHt298SPymn3oBRnYeDIwVGL3EFL3sQJA+eKXBMrlDX6rzQiNFpvWI7qJ9ywHNWl6oc2iF9ZfMhJP6Ztuh/pxH5te+xz1R8bw0Us4iOPM2xvHI7YVn/+BifDMQQjoyuq9kbrEX2KRX2bdFT9G9eFH+lFLEfbbtynbTOfR9um7ZObrH+ttjXxo8W50XaTH3rdMm+Tv4bl+uQ07q//1c+h1q226b9hsT33mvH4vv9ZYi0K4sPTt/RdLHq1Ar3uuQL5+mYi4tuB6iXvYfnXXvS96mxkNXxjMAzDMEybZGzJAn1JPAfb0McttXQ1irtKMCahxePoCbstAxAfi64N/4Nj8wyxJ4QIfTkmiisX/p6XIJLVQzz/q/UJsultQKOqRhOsY2FuMUo9HZ5ZOxSXlcyX68m0KDW27I3W6tiMleBH7zQrl4XRu1+D0YbSkURTo5hE4onxeJXWsYR58pNKi2crrPKWsNoe7bzGOBuXjajtJB7LyXItwrHCaHhQPRyszkdYhWlluKBjjH7N54h2DVYYryudrelTxRj35UvD6NnLDpejoRyrspeuHgtq+KaAfbtMR2MvFMJ4D1E5N+YXoYwJ5jJh9kf7aNJooqhDN/mreLisH+yBCK7vsU6uV1dXinNpQzO59SBpWBtqYW6GDA+pDttm7AnmzdauU/Wyoh4P6nqi1SPG+z6RuiaeYSFRdu6owfZtDvToHf+cbRHj8zGZnhjm56p6tpnvc6NBKpGy4bbnNqo3KC+NYZp7PFBZV+WFoDJj7DWjygKFkS7Dg5VIT/fN+OKl+lrr09xrS8bwUFYWQMeOLhgnVTeTbHySOX9rYbwGlzsLHk8enM4sVFZWIxQKIjs7C3ZHEHX+HfDXVov3lLCcQyE7q7M+kXMEdXUVor7cKpZtyMruKNKMwrRJ40J11UZkZLQXYWvlOxTyi/K7Sf4SbncOvBntYLe74fcH5JBJdntEhhcgg7AnV/qxO9wIBkPi/dEu/NjkPr84byBQIw0eHk8+PN58sR5GOBwR53SDhoSykRW9Pi4bxL5dPxxRc8pBtDJHYf622I/+vfJE+mt6X0uzq8pzOFCMzp0762sas2bNkr8tangwowwR8QwNZvYEw4Pv67tRmnMVBuzfjmTrqLDhwXq70bHhIc6vHudG201+2pzhQWfL81ei5k9PoHuhvsFAzbQrsbr4CQykuYoYhmEYpg2TLsODEr7SNXxDNMMD4Yh4xUdjIZx2zfxvC4qPxh0L4KheDluVcP5tYis92S2wOeScDnJ4JWe2ePaT0WG18N34Q9JXV9dIzEzkuqThoWwoLitO3vBA0PHZmdo1xRMEp5T2xdX6vAjGdKLv4Q3rM9F3QGPDA6WfK9xOrqsPPRKmzJjFMCNWYlkqGONLGMO0ynN1XkqTaCKoOs4cv1jnioUyCqgyYA7HiDlMs9GBUAKh0a/Z8ECY/UTDGJ9Er6mlUXFftiSCXr1tcDgbyrFR6EiH8UEZHqgsW5UJ4/2j9kfLQ3P6mf0p8dbK8GDEVRfGpR2XoKp2qzynN4uE4MZ1gLGnQzoMDxR3Y71N+4zXE6seoTjGq2ei3W+pUL6tGtvL3ejcpXEcdxesno+JGCDszgY/Ks/N+aRI5hmszm0ur5SnNA8HbTca2IxGB2JXGB7UPWM0PBjPZSVCmuPSXKGyudeWzPlLSwPo3MkBb0bD8zgaycSruWlgxurc8c4RL752h0v26iPVSE4+HfJDalwGSOwX/8tlMkYYsdm0NDNub9gmFRy53IB45ohzkh86hoZPMocJR1DbL/60/Y3f++iaaD/F3Sb+GvxYx3FX0pwyEC3vdlT4sXxVNYo7ZaBTUfRh3NJNustzIsQyPMS/W5k08AtWzx+CnnGMDgzze6Lmi/uxeM5KaL1V/aj77XmsWj0MBYVA7Y9vY/3K9fo+UYlt/xnr5/rg4TkeGIZhmN8RSmBTBohUUceTABNNnKKPxmBoM+qCq8WHYTUizkyEOxyEQPfz4B98B+qGPiCWL0Co8AiE8/eRjpZpW92Q+xDsehrI6BAK79R7OjRtvUbnzs0tlNeVqAGB/Nkz8vDs5hHSgEDCkNnFg3pakGBkJfhNWtVPCjfkgi4bHl85WN/TGBpGwIhKR/q4i/WBFy29FfH2pwM6h3JGlCgWTyhNN1ZGBCPmeMYyOjQXClu5dCCFSd2lA5UWDntE6TT15bi1hQV13mjCuTnfomEUbs3c0LVMX9IIujW5ItZ8D0p4TsboQHUiCdXKRYPqF/N10fVHS4PWvJeojNHobi6nVjfFKnPpLpfJQM8dK/E/mkFA+Y+13wqr8qddc+LzBUU7b3ZWR+Rm9kVB3gB0KhyKkq4HoCC/D1y2Qnic4rlki/4cSvS+iEe0Zw0ZHGL1djAKorRsJZBG294WkcZXfTi4eCRTR7bG9Tf3HDT/QjBQI3sThIJ1MBsdCNpGYr6VoG+1vWFb07BoG/WACAZ98td8rCyTYbE/RPspPk3f+8hPEFUyvhSOZniIHsc9DYcoq2tteZi1KRPzf9su0qI26r2cTtra/cyGh9Zgy1JUzH8Ms0YfjS8N7odp2nhXDPN7JPPwC9Dut8n47lq6H07G9/+uQPdrzge113J1aYeq/9yC2Vdr98rMu/+F4Mj70LObdizDMAzDtGWM4lMiwngixBNM4qGOjzfcUSRSB194JWpDv8EfWodQZIfYFhRfMZkIFwxDsPh0BHpeLB0t0zbaFxQfpQ5XHWwOn/jA0Fp12W1OZHm7IDezJ3Iye8DjKkhKHCTq008f8WnyWq3r45QVg+UyuVhprIwc1DLVKLopY4N5LtmAPqFUI7HIZoPeMTUqSoyk44xOoUQ/X1Ugpjhp9JOqiNko7mnGmIZEoucyC/vmcKLRkkYHIxRmOtKtpdI+FBYF0KALKeFbiReqt0KqJHq8WXCn6yVjIjm1HgvjMDVGGoUbarhQuu+yshp6c1hN/kzEqldU3accES0cBdUp8epudc8nSrL+40Fp7XRniTRqGA6I7gsrt6swivhK1I8m7luRqL9oULpY5bUqB9GgyauNE1jbHHa8+++PcfaZl+LP514p3T13PYHlSzaJ510OwkEnfLWN85bq73j3Q6KkQ6RMRIjcHYwPIZEtNGRPorSGyJsoseIRL+3b2nUkG5e2EveWItr15WS78KehPpwytArZ2XZUV1nPH9MSUJlK9J5WfpM5JhnY8NAaFJ6BYc99gaNM7sCRJboHhvkd4uqKjhc8hhFP0v3wCQ6/bSyKOmiqgrPLMeg3/kUc/rR2rxwx6TEM2L8j9xhiGIZhdgtoyB4jqRgflPClhglSxBNMkiGWIEXGhmCkHIEg9YIoRRibYHfUobJyO5YtW4pffpmHuXN/xObN6xEK1+HSSy7DhvWbtC71dhecNGG1WLbBg7vvmoJpH82Aw65N/GkWAWNhFJ4eKd1LXwKu7b1QDmmV4Q9j8prEx2GUY3QnKMSRaEQuIyMLTqe1UJmomKgJYMkbEhI5Rl2Pim9bhgR+NQSSFcb4RzM6JEtbT5NEcDojELdTI1S5U4JHosYD8md2Rkh0SNXoFQ85/4PurM5Bczpok9o3xR5JvlfKyysGi+Oc0u1K0mlwMOIQZYIc0VrlPBnDQWuSbJxiPX+sykw4HBblNhO33nYDLrvsQuTm5uC6a27GjK9/QoanAJneIuRmlSA/rxcK8vshL7cbPO58eD3tkZnRUY6n780Q/jILpaPJfjMyxTavNga+05khn51ybH2xnpHZAZ4MsZyZJ94DipGV2UWcp4PYnyfCKxKuEzK8hdJlZXSW57CqM5MRfFMRh5srUiZ7ThpJKCKHE0oOOk88l06SDd/Kv9EpzOutya48d1snkfugY6EDW7eF8cVcoLY2ceNZc0nFmJDKMbFoVcMDze2Q7PwODMMwDMMwDLM7QUP2TF6d+qREZkOFWQRJ1vhgHtqIWnKqlsdKtFYCulEgU8IgGRCcTi8WLFiESy65Ah988F9s27YJ8+bNxccfTyMrBYJBrRUXGRdIbPG48uGy58PusKN7dxJjcsVXaxghvwPZmV2Qn90D+Tk9kenuiAx3Ebyu9sjyFiPb203+0rrDTj0nbNqcGeIbLeJsKjZcTgaIbg1zasTCKMy5K8oRrt2pr2nDVdCktsSUlaa8E6elIU3iQelldJS2iRo5mgNdF010rc6bCPH8JRLvVIXORMKOZXRQx9P5zXFQho1UDBTpJp15T7eX1agUdL8az2M2IqRCPGHJqpzFS2+VV2ZnRdjXcF8Sr6wurO/1QPVW+eZybNuyud4ZDZnmunG7y4On1g2Sy6oeJT9WcVEunZjr1HQTCkWoWm2C1XUp11zU86k5xgeal8M4N0c0zM9CdU7q4WLVy4XuBfN9R9esnp/qWWh+JiqobKiht6zSiybY3Xf/QdjvgN4Yc9W5uHj0BXhk0hMI1lHvvkJs2eDDE1NewV13TMG0j78R15gDtzsXP/24DO9/8Dnm/bwYD096ChMffAwrSzfA5crBf977DL8uWAGnK0OE74bDmYk33/pIbFsuzpiBN974EDffdC+eemIqtm6tgduVi9oaG9584yNsL/fht0Vr8K/n38LOHT5puCCUQGy8l83rRmLti0U6hclEoae0NrPk75tE80z5i+Zak1TOZ46v2e0OqPuE5iXp0cOF7d4cVNc0HZaqJUl3WinDhNHFgns8MAzDMAzDMEy6EW/ZalggwiygRCOWP6N4kgrquNqaakQsjA9GjMKi7MVgc+PZf76AE044BjfedDWOOfYgXHr5ebjwr+eA5ocgysu3y9afb7/5P6xevRVudzZscKBfvz4o6d4VNjuJMx3hq3Jh+pfz8dm0Odi8oU4aHpz2dvj26wWY+sIH8hfhbPGl5IW/LiTFJjIuqEm7n1vRX/7SduUShYQkEgIv7r4KV3ZZIY0P0olt1/b6VZ7DblJ4aVSHcJyhiFV6qSGcyJExIBokrJvFdZUPRqEymmhpzLN4RgQjVsJcohiPS0bAtDIiEErYMzrC7N9oSFBxUH7TydYtm/SltofDYZMGMCuojFTWbNbXEsMs3hgdEa3cWZGqkYfOoZwqw49t6CJ/jax3evDgumK5bJ7nIYN6T0QRkp9brtW/NEfMc5sOlmVGc6nVn20RmqzVWCyM91FrEKvupQmgEzUwpIrZ+KCGRzLXcZQmao6gWNAzlvy+tPFAfUtT7OKZ5qvbiRrfNhx7/Ag5/8/y5WuxdXMVxo+7DR6vF4cOPwjTpn2Cl196Cw7x7CwtXY3HHnsCb739Dtq3L0BlZSXuu+9BstmjrGwd3v73u3DYXXIC3hUrVuO1195E9x498ODERzB71vc47rijUVVVhQl3ToTfFxHPxSD++96HmDF9Nm684Xb88ssCEY/Exss33ufG5WSJJzS2GPS6wXaHelLNP4UqA7Gc8tccEhGnU6G58SKM19lSGK/dIV4oPfr8Rb8XbBHTjCQbNmzA5E3xC8SItTOwz+FH62sty7wZX2BmyeH62p7NQUve1JcYZs/i+/5n6UsMwzAM8/uBRO3x/dZoywkI5NGEEbPom4zYboRadJLhQWEjoUWf5NUoWBnFbOrFsHOHA1dd+Tc8/sQ/0KEwA4FAlTQkkEjsr3PjgvMvkT0bPB7tuBUrSvHsc48iv10uLv7r1TjvvLNx1LGHYunilbhrwkR07FQkh6qorKzC5Ef+gVtvuQOrVq3BPvsOxbyf56ObCOvW269GtW+TiECtTJdo16xaOccTFI1pa0zPZ1YPRNhpg92bZ9l7gvScsjURdO8RRfkVUHqRscEIaWCXFs2uT1eau0Et253aR6dRtE1G2Ce/9WGZDA+xRGN1DjrGeA7zMVZxSSZ+RoyGBLpeY9ytMPtXxDsuWcznUYaHDoUd5W+qpJpOsVi2JIyefewizvoGA+p8lKc5mUVy2RlpmBfBDPWKIJElVjmJRiJlLdl8UmE+t7IntodqpKHASE5dCFf02iCXycBSVVsul71ZVIZj3/NTSvcnxUdbiUTE/f1ro3oknhCdCOY0MZJKGicDDdexbStQXBK9bmppotXLZoOD0UhA++LNy0E0GNsbylOsZx8dp44hopVDcxjmcqAaDZAhmspzXk4PfPT+t/jgg4/x8tQnsWHTIjoIuVnFuOjCcRhz5eUoXVmKZcuW4bY7r4PdZsMv85bjoX9MweuvT8U7//4PZsz8BlOmTITNFsbSpatx5ZXX4qOP/iuelSswYcJ9ePbZx5Gbk4EXX3oTy5evxJgxV+Dss8/BG2++iM5dOqDOF8QZp1+IG28aj0GDBuGKy69CUVEhLr3srxgypD/CkSD8/h0IBFtWQCXSKSAnK/iuXeMX7w80JFXLlfn6Z3kIGN89+sTdrYldvIe5nJlwOKi+sSFMkzoHa+VQl/awNq9WNFpaVI9HKuUl2Ti3xjmikcy56Zz+ugg+W+LFkb19yNXfv1uSRK4z2jVEO9bKfyBYgM6dO+trGrNmzZK/bHhgGIZhGIZhmBZCDefjCEZw3aC1cjmWcNIahgdCGR/I8ECYjQ9GMY0+dFetqMRtt92DV19/FjZbNUJ+rZu4w+FEIOTGJaOvEftvxMDBvUTYAVx80VW4++7b0K9/T1xEhoc/n4Vjjj0Sf7v+NnTvXozLxpyHSCSE2mo71qxah9tun4CnnnkIBR0yUb61BlddcQNuuXUcevfrgCA0oTEe8QwQ5rQ1pilBQ7Jc0XVRE7HK7wfWro6gd19roYPSymx0kIQjuKzDd/XhGQ0PJEiS8N1cw4OV6BlL7DSfg46PJh4rzHFR8VZxMKKOM243CvwVFVvkr/k4M+a0aQnSaXhQYal0UcS7zkQhw0OvPjat54MJdT7Ky5wWNDyYy1q0463KRSxUuMZ7KLMuhKt0Y4MRijfN0+IQ6e3KiN/Ce8qa/eQvKR40LDwJyVZ1ZzoMEIQxjZJN31SoqYmIcgt0677rDA9GjGlrNDzEMjIojP6pnohlQIj2/ItlsDBCZZR6R9CzwirvJ68ZSg9HuezYWY7xQ+saGR42blomIhxCpqsj/nLBNbjp5r/hP+/+Fy63CyUlXUV5iyAcCuOLL6bjqScfw9fTZ2DGjJl4/LEHEQz6ULpqEy6//Cp8+OF7cLsdOP/80bj00tE4/PCDcdll14r1P8PjcePOO+/GqaeeImLx/+ydBYAdxf3Hv/v8nWv04kZIggQprkVarFAoWqy4Q9DiheIhOASCQ4EWa0v/UEpSCE7RhBDicvG7nMvz/c9v9k1ubrP73j65SwLzCcPbW5kd393vb8QIyxdffIU999wdhx76a5x++tl8vYnttx+DaIzFJxFDPBHhz9WeJhuR1w4noqjMkiVR9O/n5tPW/BygEafBQB++lse6tQ1Yvnw5q/cdqKmpwaDBA1m90dEZXo/OUB3b9iPAzqPyr+sJ9u7Systbpmls3JP5k1yXKxptRTjSxLczpTcNAk7ula3fTsgkrk0tUXy8RMdeI1woLupq63qCXONM8bLywxzfVIYHNdWSQqFQKBQKhULRQ1DvXXJ6cRkmzxvMBY9sRC6zgJKrUEZTlBA05RIhpl2yRNe5oELEojH2UaolnYs5+mAyRK/SshLE4yHQPNhWizFHIlGsXLESe+69K6LxVnRG1qGw2IN5C+Zj4ID+qKouYR8uLfy3b98+WLRwGfvwdf5BJgwOJD4JASoV5jQlowMhC8eEi30xsSh1g4Rm4WwFRpeWcrqlnhbWraA4C0fkKo5SWskuFSK+5nS3Ite0IQFYODvoHsKlC3umpJrGLGssFlTNxn8ySpBgkCptzJjPTVVunOSvjPBLi3fFz8roICgpoTUfnN2DDA3kLktO1ZatwdYpFBfhegNql7wZ9Pzu6fjLzyUyNgjnhEQsyh2JprLRwYp8GIroHrSeg2i75Lp06eBZvLxcPPhrVBUmDZRJQwRBax4FfCWYN38Z6tevx4gRw+Hz+9h+Nx/JR66iogK/+91vEQh2GTjNkDjs0hLYd9+9MWPGf/k0S83NLdhxx4nweo04lpSUMFfK3S9/uR9Gjx7F9rrgY8/kgQP7sfQN8VEO1I6R0YHqtnA9QSp/e1LUFXhZ0XBZGGB/mtA7RA0a1+u49o834uCDD8YhhxyCo446CgcddBCOOPxITJ78EOLREr6WSDDYl68n8vY7MzH3x1qsiNfguaWGMToTfN5StDZ78O+3P8FHM79DUeEgVk6dv4ttKtKVv54un+S/03uUlXgxoSKOaLTLgC6u7+lwZoKo77m2J8rwoFAoFAqFQqFQ9AKuglJMW7oVFziyNT5kKuqlwsr4YCVkktzSr2813543bxHcLj8XXny+QuaKNixomQ4XKfiMaITup/EPWZrX2s320zzZBoagQH/7/cxfXWdhSm9EEMijHcwGCBLdzMIbpWdZWQ36VI1F3+pxqCgdxZ3f3QdBfx94PcUsDB4Wni7RyQz1lC+sW5z8K3tE3jrNYxpBkS/k3v9WZUAgn2eHHH5xvjAk5LP82mEWye0EdiE2yvEVI382N6jHvmmigl5FFtJ7SlS/bMg8/muljXMhxpPYMEWZmMs/HaLOW9X9nwLxuMbaU2dz+4v490R6yHVJtLuZtNsy1FY4aSesnqHppt6yg+5nd8/jhs9lzzkfe34Z1ufW1g74vWVYvKAeD9w/FUccfgiq+pRip50mYtnS5TjoV3vjiCN/icMO2x9bjx2DYJC1P7ZVlxYHj2L//ffBkiVL8f77M7HddtugqCiIEcOHIpGIY+SI4Tj22CO523//vbkhwkCDprvhgh9uPciFwZ4yNmSCU+E0W4E1yqp+IsXzOBdEGm4uaUnGhGjEj0mTJmHatGk878844wycffbZ2HHHHfnUXlOnTkVjYyO9UfHOILTv4osv5j3NY24XmgJ+PLCYjFXdMTqPuPk1ZqjDR1NTE8455xw8+uijvPzadQIhf2hkBDnyz0xXHovOKnS/njMcZVOm8o3Tsq1rYoW0nz7K8KBQKBQKhUKhUPQScfpI0/1coLGit8UxMj6I6ZYEGwm1egJFJQHstdfuePSRaVizpgUebzFa26L4/Itv4bL42BTo6BLFPB4Xxm69Ff75j7ehx4Lwe6swb+5SbLPNtqirq8fiRavYvnL+W1+/HiNGDeWiTKaQ+CS7dNAaFgvmr8TNN96H2/78CG679WG8+Py/ULu0iQtMHg+NbOiKo1l8J7H6qEGLEWs0ptKS2RzEi3SI+NAvFw5TjX5JQucKsc7sZMSIAsKuzG8qzGGlfDTvc4qIo4yTdHQqAHs8GjfQbUp6uif/1EXD+e9lw+ZvEG6Ec7sD0LUIP05GB6e96J2Qj97zmwq3S4eXlY109PRzRa7/6UYrWJHPPJDbfLs2Rw4vOSus0mzdunU4/7zLcfY5k3DdtbeyZ9d4nHP+yYhEWrD3PrvwNY4uvuCPuPXmB3DNNbfhgQcfRZSUcgtoVKAxJVMUw4YO4n//5z8z+KiGRDyCsrIinHji8bjl1jtw1VU3cHfRRZfzxai3BMx12OyyhTeDrvwL15vjs9rvLcX06TPwwQcf8NEOb775Bm699XpWJq7ja4fQ/gsuuICfGwxUwZucriwcNtrpfkEXjhkUxHGjClFYMIB39Aj4K1FSNBTlJVuhomwsKkrHorR4JJ/OiTqDFAT78XOi0Sgr10abG4nE+KgHOq+4aAhrj/3cyFAQ7IuyktHMjeGuvHQMv14eHUEGiUBBKYpLB6K0bJjhSoeweteHvUdap3muhp9cyldvUlcXht/nRkfnxtOj5TMOPVW2MwmjWuNBoVAoFAqFQqHoRc4t/5r/BorsF0wWZCrIZCIwiR6pofYwX/OBjBAkvpqnB6Iean5fGWJRH+6++0HM/eFHLrDQqIT99tsXxx//O5x22pm4Z/Kf0bdfEeIxH84+6xJcd92VGDVmCC48/2ocedTh2G//XbFu3XrccvM9oDmKaUommo7i7ntux6OPTMXMmR+DpqhoaWnFPvvuieNO+DXCsfXoDDewj9T89UQ3pymNbJgzewUuvvAKnHfeWYgnEvhhzo/48cd5uOPOmzFkWF/Usw/EPn29/IObpsegBR2NHoZuJPQoWluaMKd1AMK+IFrhx/pIgvfpO7V/MzSXzkeVhDtDcLPvcS7G69n1BhbI60WkI5VYLI9IEGscEOY1PwR0vpXIvjlhNcJBpAEJkXKczMKk0zS1QqSNbLxJZ8wQ9ZXqYlFBGd+2YsGPCYwY7eKim8gzQqyZQVC8ix2s8UDkssC0fP9sy4JId5E2Is8m147GpEHdF3OlUQ5uV9fiqZ2xdcmt3NiSDQ4CKmb19XrKNR7sngk9GX+5XKdqu1OFQa6bdnXIHDe6n9nwkW2dlv0u8g/G6pUtaG5u4+0/zXpW3acMxcU+xPUQX1uBL/zrKsT3sxZgfX0jKisrMWHCVigqLMPSpcvRzsI2Zsww9nwMob0jgeXLajFu/FaIhJvg8xfjm69/QP36Buy77x5wJe9NIwvXrKnHnB/m8eflVmNGYsCAfojG6Bn1A0aPGcXODSMabefhMpNKGHQiRpqvT3dNT4mlsr/fz4qgvNKFYJBG+9A0kMavRtMv6exZq7N0Y8UqGgF7T3Ehwo656BnM9vNj9AyOGcfC4QQ7V2N5ws5hz23KVxpN4fO5WJoav6FoJ7ueFnM27m9cb9w3xrKJ+iTE4qws00EeBHaM+UnXe8kffn/mL79eZ+e72DYZDIEIu97DrzckWTpPT2g8THTdkMGj8fjUp3HDDTfgjjvuwCmnnIj6xlp0sneJwgIfu08JKsr7sOs8WLliNd544w2sWLECL774Ig444ABW/ibwKbtoxM6pp57Ctt38HWzmzJn46quv+EgJOrbDDjvw8/v2q+Bl7pmnn8XatWtx7733YrvttuNGDzH11z777MPamz4s/Quxbm0TXnjhBXz99dfcUDF+/HgWxlMwZGh/rFy9GAG/D9WVQzF//mK8/fbbWLzYGBlK61Psscce2GWXXdgzbB2aWxqTecPSlKWtkW80wi3M84ryhecNSxuvj/KW8sZIY1rIPUEXMygvaPCsj6VfhPKPPTcobzSNlQ+Wh7FEiOcN+UnR4eWG7TckcfZG52a/sQC/vpPlO4VHjHalMkCnGflG+cfuz8JKIz7ogM5+3HQPdr6f5bu4P7+eHWOHWDtBxiRW7qIJ+Nj1za1RtLTG2d/sfa7AjeHDurddZuzqhCBV/cymbpr9S3dPtbi0QqFQKBQKhUKxGUHGByeGByITgchKiCHsxB8h1KyvN8S8yqo+lusSUI9jr6eQu9Wr67C+rokbDWpq+rOPNRdqV9Sib98q9mHVzs4p4udUVVXC49OxelU9ioupZymJ9OyLj8VnyZKV7IMsgUGDBiAQ8HLhpnZ5HdasXod+/fuwj5cytHfWoSO0HqXlYmoJa9LFUcYqLYXh4bJLrsbb/36VhTkOPe7CTTfcyxcKPfvc09HaGsMnH7+PhQsWY+So4TjgwD25ELRgwXKsW7OOpVs5vvjiG0Tchdhu34MRLaxAlH1mDW9diP/8Zzr7IIth519sj222Hc0+SJsQibWyb9WNe7k5gQS5VGtHCOiDUHwoWgnMQkAW4rXcQ99KMO8No4NsNMi2d306wwORrRiZCqp7VL6E4UFOQ5HW5vQT9ZXKcCrDw+KFOoYNZx/vLq2bX/K9MjE8EGR8iLoak385Jx+GB0IWlu3Ks5haSRgeonpbN2NLqnZNYHdOTwrvvUUnq95keBg0WEvu2Ri7Z0w2z5VcnkXy4tEEPXdSlR+5fKSqr3QfOb9lw4OTem6XPgKKczzqYuEPwB9ItpnNTYgjwo0Ibi8JnzF+nBw9K91gYUi44fV5QIZ7F6j86tATcdAi0GTAFiJ1LNrBxV4xZSE3bMdD/Jf2kRPT4dA+em7QPj6akF0fj7NwMGeFndiYSqCUMV+f7rpsxE0rUgme836MoLzchWCBYRwgcZh+DXHaEJFpEX4SsEmcNgwPPKm4o2MkBtMxbnhgbUwixtKZVyEyMNAxQ/jmhgfKY3aQOiSQuizEcZ+PRgJQuaZ2kO5tiNDC7ygrVmSkoF9DECfZla5n2yR8cwGdlS835SEd0ngYeBjZOTEWp0EDR+Cf/3iXj2ogwf+BBx5AdXU5ex+hxZ7b0drSBm9QR2GwAnVrm/GrX/0Kzc3NvGMHGRTIEaNGjcL06e+xd60Ajj76GHz88cfsmVGA0tJSfj4ZILbZZhs8/fTTGDZsGI444gh8+umnaGtrY2F3IyitU/L3v/8dv/jFjli4cAnOOusszJs3jxscyL8vvvgCY8aMweOPP44BA6v5/T/79CtcccUV7J1vCTc4xNi7UF1dHT+fjBbjx4/BmnVrWMoYRhkyApHBJhwNGWlNaUuJkkwbMhxQ3vj9bpYGVEdYVWNZQ9nHjUBJw0WY5TvlTSJK9Yf5rkVYPdV4vtExMi4Yhgt2oe7jfnuo3LD8J+NAKNLJ8oGMUuwwhY2XAZr+il1HftP13HBh5Cu/nsIbTbDw0zEyUvhZ+I16yqcUJYMTGaNYueNljJ3LDR8sAitWd2Kr0ewZXmLU9VTI73ZmUtXRTOtnqnooI85ThgeFQqFQKBQKhWIzw6nxIRexh5BFGUIW4uiYGPFA2Bke6MOKCyg0rRL7pTml+ecY+5LQXWFDBKE9iTg/jz6i6Rp+Dvvgow8OLrqwbVqQWggp/L7ME/rHh+fTdezvjo4W9pEWRXllBfsYNL5NhOBoJSQ6ERoJq7SUDQ/vvPsqXO4w+4AN4o4/P4zCoiJcNuki3Pqnu7BixXLsuedu+PDDT/gCn5MuvxCvv/5PPD71SfZhTz1R++O72XMxbPQYnH3NTVjw44+Ycu1lmLjdBJSXl7OP/U9x5lmnYr9f7oTOcB2LX+bCupWobsbqY9FOxBfiXqidfV0z6Dy7Xvri3J4Q7Qlz3PJleJD96ak4iHpH5UuMHDEbHmiKIFo8V0ZcR+WXBFO7cM2fm8DIMd1HPMiGB6IoWJGx4SFV2bDDzoiSKbKwLPJMjr8wOhCa28PqS4hvZ2p4IH6qxoeeNjxYXZvqOqvzzQYHQSrDgygbwqhGWNUNOk9e7yPfRgdCxJfuJfykOq4n78tHCibLlyh3FA4q0+L8VGJgT5KNOGlG9iPddXb3ywSr55fMkiVR9O/vQSBgX+YzJVW8comT8DdbPwL+CrS3BvG73/2Oj1AYO3Ysfv3rX/OFpbfffjsuoreHVtPbGTyufli0aDHee+893HnnnTjttNP4dTSFFzFu3FasDU3glj/9GRMnTuQjGSrZ+9Xatetwzz334KWXXuIGguuvvw6zZs3Gj+z9hdaS2HnnnXH11VfzETzEwIED+MjU0077A9588008+OCD7D7HsGeTxt6H3mTXX4+9994b06ZN5ecff/xJ+Oyzz/g9DjzwQL5v+fLlfATE7rvvzsIymrVj9Xy/TD7KUiqc1IF85L1TOjsTWLaiBRWVbpbW7D07C9LdM9P4yP6lulacl8rwkN6colAoFAqFQqFQKPLOo00TuTiRi/hFwonsCLPoZibdcWvIyBBnH67UuzLEXJi5CBLsbxKPjL/DvOencQ79bZzX0lKPVuba2hqZa+YCIs3RTs7r1xBl18fYuZFYGyLRVv7r8bm40UFGFndSCYtWx53y/ez5mPXtMjz/7Bv44osv2Qf0Hli8aCmfmuCGm67EsScciquuuQT//vd/UFdP0wPoGDx4MG697Rqce8EJOOWU3+HH72cjyL4b//Pqi9hp971wxGW34cJLTsEpp56IJx5/hiUl9a7sEsicYhbUzdDHn9WHJ+2zulaIe8LoQAIfidfpRlPIgvGmQO5xvzlgJV4KsVSQbjFkMv6lxEZjo5FKwmjoFDI4kMsGSnsS/slRObByTjELw/LfwhhC6UZGB4LaC9nokApqD2T3U4VPMdKtG2n+sCrXhNV++fnjlHRGB4EwrJnLmfk8AZWjkpLq5F+5Y9XeUP0mgwO5LZFMBEjxXLF6tmwKaIoc6tmeL9LFK5t4O0kvJ+eEI02orCzEww8/jEMPPRRr1qzB/fffz40Phx56GF544W/wewaw9PAjlliDrcYO4Z0cCBpdMGGbURg2opS7to5l5CNuvOk6HHbYgey9pR8Ki/wYPnwwTj/9dD46gaZMohE5o8cM4NM0ETQygTpcDB9Zwf2hZnru3Hl45513+PRMx59wLGuj26Frbfjt0Udi66235v6sWrWWjx6h0Q000mKrrbZCSXEBCgu92GrMEEyadBF23fUXfNRQb+Ik3QWpzrM7lon/MsGgC8OHlvA0W7Eis7bUKZmGK5/GH2V4UCgUCoVCoVAoNgU6MHnZ6OQf+aGrd6YhvpMzi3CphDgh8jiBPkqcfJiYBUYnRgERRtFb1slisuZ4ifg7hebgfvSRJ3HVldezD+v5uOHGq7Dddltj2dJl7OM7iL+/+Q6emPoy3nl7Bp+iYO2arjURvF5a7yHOexd6NB2ki6xZuQITdtoFa6IJvLGmEttPHM+nLmhtZXHhI0KcYRin7I0O5g9d6u0unBmziCYbHfivKa9k6JhwPU26XvgUDycGCPJHnOvk/Ewxi60khtqlpbkMWwm1dmIqTfFBRcYuDsL4IOqj2bAgjA3ZGhwEJBbnM/+d+hWONiS38osQzM1uS4GmjaH57O3oqbjI6ZTuHuZyT3/btedy+RejHcxGPDuo/Q8U+ZNh6zL02dUpOdzyqAx6hobawvxXPE+p3mVjzLCtzwpHWL1f0PQ4NB1PPkgnxDp9xxGYn8V2yOeIa6ycKxFAe9tajB5dgxdeeI5PTXTeeedxcf9///sfzj//fFxyyWVwaxWgabgSie51kYwInaE67sKRZt6xg6ApIl9++XXc9ue7cdNNt/K1IQhapyHB/DEbBenZEwqv5/7QfWg0BE3nRCMn6tatR1sLuKNtmnaJpoJauHAhex9yY/vtt+cGEwrr3fdMwUcffYHWtijz04VwqAGRiPU7mkiDTY2cH7ITxwTy/mzxsffIqrJiLFjrxoyvWFuZLOc0Tde/v/Fg+ldklEjdiSHfZFoH7FCGB4VCoVAoFAqFYlPhBh5cNG6DwJEpQhyRRRJjmoeuHvV24rvV/nS96gX5+BARmA0G5r+dGB0EdK35eqcUsuvuvudmXHTRuVi8yFgEkT6yxaKK/fpWb3DHH380SktL2MeztQGh2hfhRohYNMLnED6supZ9RMbZB2Sc/e3c6JAK+UPXytggRGZzXpGIRoKYMDI5MTr0BrKxIZ2RgIQRux7TXb3luxsv7M7vaVweb8oyTCJnOnTNWmjr7Ny4DguhIOxau8GJfb1BNmIr5ZXsBLS2g5hiKRfM7aRwdhjidc+I9vmEBCmaC14gwp0u/KninglO00gYG0Q9MN+ft0cW5UY2hFP7ZO26t/nCiCC3IU7KJF3nc3WtJ0TXyH6I9iOb8i0jt9Vye60wEG2VXXvlcmvQ3LnJmOlE4kzby1T+mf1JdV8ryJjQ0b6OtfVrsMsvxuPWW6/now2mTp3KRzU8//zzmDHjffh99msEEbT2lsddgZtvuhXHHXcc/vznP+Pdd9/FN998wx0ZEgSm2fiTGPvIYECdNBKJBL/+hBNOwG9/ezR3tE1TKBHkH9WZa6/9IzeW0GLVN998M7/3IYccittuu4v5WAh/oJSf31tkkq+ZkC9/aZ2IX04sQm3hAEyf7cEzC/vhzXklWFtYjv130NDYmN3aYAKr8peq/OYLZXhQKBQKhUKhUCg2ITGf8UpuJwalE5EIIdzIoojZAGFGFmxynTZCfLik+oAhkYgW0E1lGDALSGbBVoQ5lR+E0/OISDjMF/ejz2qf34NDj9gPxx73W9xx+xR8992PGDt2K9BC2P3698WvD9sPB/1qH74tDBIy7uTaFTTl1PYTtsLMd/6FfojA4yriIyXGjBmN4tICbtDIFKs0zkS8EiIanyang9YU6DIyUd4IzIJ9b2IWnq1wYkDojTiY6yQZ8mRBVJDK6CDXed7DW7pOhnQ2sxbU3tZ99IKxXkzqeOdTdJHjKjsiE3FWXCNDZZXKaTTSFcdMRi8JKH1TieziuN15Vu2uVVu7qaDFT2kh0y2BVOksoDognIxVGRGk8k/GnF9yWKyeldQ+tjW3QNN93Fnh5BnT/XlII1QC8PoL+G9PY35myG5LhT86o846SMg4iTu1j5m2ken8k8k03X2+YhSX1MDt8yIab0JbqBZNrQuhuevZO8qROOeccxAKhfjURrSoeSpovYjp7/0XTz31FB+pQItEv/feu+z3ddx+++0bpmii9SJcMJd3Y10vHn7dxTtpUMeKbbfdFhdeeGE3d+211+KOO+7gozJoqs3CYg1/vu0mfPDBB3xNCFoom0ZW3HvvvZg69XEWrjLbDhw9RTb5bEemeeqU08c04YAJLB9iwIGDmnHy6Do+AiIR11C/lvKje33ONBxW12XqRyYow4NCoVAoFAqFQrGJmVJrzKebDU4EsFSiXbqpLO5dOgr3LhmNe5aNSu4xsPpwEbj1QvhcFeyjsgoFvoEoKenH9nYZWMxikZWAk0qwzQSKu3CpqKww1pSIxtpw1G8PwlFHHY7J99yPFStX4/cn/x6PPDwNZ5x2Kc4/9yq88Pwr/FyCphMgfH5DDKGPcloP43fHHQ53IoJ7Lj4Np596Cb74/EtceNHZXDgnw0QuODU4iI9reaFeJ0aHdCMO8oVV2e2te+cbJ0YuGbkOUB2squ6b/MuARG8aLUEukdDgtplTh0Y9BINddVAYb2RnRS7CSyohOBvjg5l0xiVZKM7GIGGHuV0iZMPv5mBskIlFdESYI6yMJE4RcZRdPrFK13winilitIMoG07aEjlsZGCgtpHWuaFyTI7WKrLDquyZDRgCTfOyZ0QlPMEieANF/NfDfr1a6p7q+cSuzgsh1s5tarq9ayTcLC2diaTdrktDpvF06m8mYZCh8PiDJXjzzXegxytRUjyMv09RmdY0452DBHyC1megEQn0T9DY2Ai35kfAU4Wgty983lK+yPP69etx/PHHY8jgPojHWnj5FkYHGTIsuN1u9r7AykA8Do+3EF5fIR/xQOs/0HvO0qVL+YLRRx71Kxx2xL44/Ij92HvTITjkkF+jT59qFq5SFqwguz6CivIA9txzIq65ZhKeeOIJ7jeFR3N5N8SHkMtdpnmSKeZ7yc4JmZybDV63hj+MaUFxsfH+5ncXYsLWpVi9NoTGpgjflw12ZbEn46IMDwqFQqFQKBQKxWYACR7ZCDRC6BNCiezywWVDF0B3abh8yILknnQf/Rr8/hIECvqiIDCQuQEoDAxHwFfFjnV9fgixyAqnxoJ84PV5MW7CGDw+7T4EC3ygBbPDsWa+kPT9D9yBmpr+OPzwQ/Hgw3fi2usu54tMT7n/FlT3KcUvD9gbN//pat7zmIwNO++yPe68+0bmRwglZV7cdse1mHTFBbjo4rPZNX/GsJF9uGFDz8DwYBaOnY5wsPqIpF7k3YwOktFJ3EeIdfTbk0aAXETcTK51MkIiX1C4somXua6SsUGed97j1ahasTzqKjfyotLp6noqA0RPINofp2mRKvxkgKR2wMqwI9qP3mgnSIwX8RJuU+NyUz3dMkY8OMHpeg529YzKiuGMqdjIyflkVx7FuXZEE838V1yfbrH4jdEQCJYjyNwTjz+GU087nf8GgsXwBSl8PZ+H2YqKmQrm+cZ8f7fbBY3mL0zDpg43kWkYhJBt5BWt6+PmoxmOPPJIPPP0K1iyqAmRUCnW1wGvvPwGnn32WVRUVGD33Xdn7xU0/VEUo0aNYu9ffsyYMQMLFi5j3pSjiRVfMnwVFZEhLY7vv/8e8YSHPVdK2fZCTJ48mRskBHoijurqagwZMgTffvst/vWvt9l1RYhGC9HcHMbIkSOw00474b333uNTPq1Z3cRCW4h4LIBZs+bhlltuxfLltWhr68RNN/4J/3n3Q7S1x+HzlfA1OpYtW8bDQQYTTdPZ+5BhMMm2jPYE6cJidbw3wr94aRtcrPzna8pOGSqvwuUbjWVyt0Gbq1evxpS16W+0Z+1MbLfX/sm/epZvZ07Hh4P2Sv6lUCgUCoVCoVD89CiIxHH2iB+4wGVFKqMECSKphDCzn7KQJ+aYFz3hzT2vickrRmNSzXy+ne6jhIb8k9Hhgw/n4qTjf8X3vfDS29hrz1FoDy1FLL6x+COHL5WImGmvcivM6Ugf926QwE4fcjriMD4eaT9NOxAOa2hqBPr2o88m42NPB833QEeNa+iTiva5kj336AuLfAp1hhAOGT1maXql8opKJHSao7fbJ1ja/KN8kdPdifGB5vYn5NEOa9Ys5X6RwCffTxalzcaGVIKcU2Q/hX+yCCjCYnWeGXFdqvQyQ/6Sf3QtxZ+mJcoH5nolr9cgwiefI46LY1b5TmElYVMe8TP/BxdGbZWAW+sK9/wfZye3gJpBw9Kmh4i7Sw+isLCYiyS9aYzIBLlsCJFX1H1qH0SvcopzW0dTctveMGGFXTvrhFT+9gYi7JRMTes9GDRYyyg+cvhzSQcnOEkrOb/N0yxZPY/k8wkqB3I8zPekck/XiPJuV1foPCvoOnFPs9FBLnd0X3Ge8IvqW2lpH/iDfTDt8cdx859u4/uJG2/4I8486xxEO1oQjncJv/lGFkTNz+90YmkmImQ+hVe7+y5e2o5+fQLwF6ZuuzZVuIlM7k1Y319Deelo3Dv5ET4tEa2r0KdPHxQXF/ORDuvWreMGhkmTJuHiS85Hc8tCuFweeN0Dceyxx+H999/H4MGD0bdvXwwcOBCPPPIIH6Fw9NFHc79o0WeaLrK+vp4bGD755BM+ddKrr76C1pYVKC4ZyBeenjJlCiu/pRg+fDgPFU3LtOsuO+LLr77jazcsWLCAGzv69+/Pw1VbW4uSkhI8/fTT7P6DeFhoDQm6Xpwzb948xGIxbrTYbbft0da6Ku95kC/s8tIuvJnmvRPEvWKhAJYsa0ecvWBGIglsP2HTj5aS4xuNVfA8lqFyRbhvYvCtJG1tbfisPf3DYUjLMvQbYhS+nmbNsiVYXjok+ZdCoVAoFAqFQvHTIwIXdi1bB12znv9fA00x4IFHK4PHzZyrgrlSuF0F8HmL2HUkvFhfa/aTPv6Eoxl9Ca/Xh1g0YSnK7FbSJYq4kPpbwecr4j3bdt91YnIP8PprL+LKK65iH0zUs7RLWHpo8TjsXF7H4ybCSGGyIh9GB4LuJePSfdwoQCMW+C9NqsuNCca+zlCMfYjHUFwqzkmet2GbOZ7udI342zAuRMKdCIU7EE9EkUjE2LEEvHxahO5EoxHurI4RGjw8f0XaJzQqLdYiGSGMDoToHcrnzOf57UFpmTGtFAlquta1WCGJ3rSgr4uVMzEqI9dpoQiXq6vMkH9m4VDE23yeFZROhF1aWUH+kn/xiJEWPm9Bt3hni7lexSJdforwyeeI4+KYZRySPdgTelc9qF8XR2FBhC9W3tzciPX16xCLGceDwUJuSEqXHpRuRjmKwZNcFyAfadATiDwmRPrJaSanYyRqGPas4k/XWrn2jta06ZUK8oPaESrHqeptTyAL7NEwWPuko7jMeT6aRXmKS66QMUh+psguFomx39Ttm5zf9Byi6wi5XIu0ls8lxPNKjoe5jadyT/7EIpT/cduw0HlWiGvSGR0I8pcctTF0jcba7GCwmMWrGA89/BgWLVrEzyP8/iCO/M1vkIixup3oGeHVLBian9/Ge4M96Z73Mun8ckoq8batPYbCkhjcKUb6ZCr+2oWb/KH4Zxovp2lGeZPKb+r8sPdev8Qvf3kghg0bxqc/ImMDGRIOPvhgXH/99Tjqt4ehtb2Wj6Sk94xAoBD77XswH91A9YgWgaY1Hfbee0/079cHW43dmr0LtPDFnmlUw8knn4wjjjgCVVVV3ACx666/QCjUwN9V9thzPwwYMIA9P13cLzp+2GGHwReMoKZmAA479EiMGTOGrzNBUzJVVlbikEMOwcUXX4yxW49m4XVh99335MYP0pnXrFnDw7Pbbrvh6quvZsd2ZvWavfPSO1Oeyk6+oXBZ5adVeHvC6ECIe83+oY21LeyZ7/egIOhBWanzupkrTuKbSAS5YUyGDFGEGvGgUCgUCoVCoVBsJlw6aHY3YUngQhB+Vw3cWuqe7nG9FdHEWiR0o3c3Ye4NSpBQRFO10ILS8pzU1Nu0T9Xg5F8b4+TDyu8vQyBYjf79ByT3GKxevRIdoVXoiKxM7gGmLJ+ASwcbPbdpGxpw8eCv+d89hVVvWIFVD3AasNDcqKNvf3uhww7KA7kHr3mkASGL8Ol64jr9sBViE40+0TVDqJMXlaZexOa4CqODIJ4IbRglQNiFzQliJIPsn0D4K84h7EY7ZAv5TX6G2ox6YNSJ1D1mnWCuVzSigdJ44xElxnlWIyJkKJxC3JRHPNDghj59G5J/GdMs0doOFZV9+N9WvcLNiHSn/M9X/HsaSjdzfTUjRjwQToyTYkQVtXtmIZnIxMAp/LISoHsKucx1tGtoadLQb6Bz44FV+MzlOBNEGqRCfsZYlXu5TZDbS7lcm9sNgfDPHAcRT7pOlHnxtyj75rDIzwIZOt+4rqu8yHkup0FRQVcvZGpvaMRDSUkVAgX98NY/38a5556bPAo8+uijOOLwQ9l5TYgkuup3PjEbHszPELuezIJMxdR0/qXD7n7C3yVLIujb18PaWPtZ43MNs9X1mcQrk/un85eeCX5fGbzeIuN5rrNyqmns+RxBJNKMcKSRPSu61iGhNRiCgWp2TTk7jzpV0D7qBNGCaLQNgUAFPNwoFuOGjDh7LtLUSm63UfYj7JzOjnq+7feXwucvYecFuMGAec0NHO0dq3hHCgoX3cfjCW4IFz1nI1F2rzALk57gnVB8/mLufywW50YMCk800sberRr5+g9EruWmN5DzVQ6v2G+1L1us0uPHuWFsNdbP0j+BQlb+c72HIJO0T3XPVCMeetTwcOuVlya3UnPdXVOSW9Yow4NCoVAoFAqF4ueA2fBAoxF8roHwatXGjs4W6PPeB1bOBtrqjH1F7NjACdDG7AMES/iuWGI9mtsW8l5rRKCou6AiDA9EYbCU/wpoYU07nHzo2E21tPeeY9HRuYwLqkL42bCoNgWTvkrI8DC0dw0PqSCxqbPDxcId5NOZZEN9XdfoA7tpQ6zEOBk7QUwg54v8ESmmWRKCvxD1rMJBAgcZHsjgQIhrxL0pjNmK1cKoIPwUyPEW5xB0Xj4hv8lPO8ODkzywQ66vuRoeZMQ1VF5/+D6KPn0a6eud72tYv45Pr0Q4Dbddum/OUBqkq68ULyEIpzMayEYHK6wMEQI7v8lPOiaLz/JUUPlELmtEW6uGpgagZkg3SSclmbR/AvN9ZeR4p8Kc5iJt5HIpGx3MdUg+T8bsj1wWKK5iv7kdo/3m/MnE8ECY810gjA/C8FBYWIJgsBJ+fwXee/9bfPfVh9h2hz3xy322QzTcjvbOVexs6zw0i4JOnsGphETz9elERyf3M5OJkGnG7lkmWLEihj7Vbvj81s/jTMMr3yPVtU7i1NNpRSMRufrPXpiM0ZX29Z4MEDRCdlrtMPyhZsGGd0EKI40ApOO0j9aFMBDpubGfNIVTQguxI3T+xm0kHWf/54YGGllolQ4uF43YdTM/2L8Ehb27sdQuHezSNJN062nkMIpwZVMWBOa4tbQksHRpFFWVLgwYuHH7ne29Mk3DdHmRiNbYGh7szYQKhUKhUCgUCoWiV3lm0ejkFn0GuhFwjzSMDu0N0N++DYm794T+xjXQv/gL9B/+YzjaZvv4MXYOnetxVaK8eDz/8LRCFtFSiW3ZEI+HEYs0cUPD6tWruKNt2mcWlMnQ4ovE4YrruHTobFw6pGve+mwhIchODDOOGQuTCkEqHfSd72HJSKJUOpcNZvErG+jDTzgBGYBkhKhHgp6ABHnhiFRGh3wj+9mTRgc7zGXAaXlwgiygZossEJMktKHO6nrGRod8k2uZt0P42VUuC/hC2/mA6j6J33ZGB0IctzovXbuyKfB6dVjMGJR3sjFWmDE/Z8z1zwlU3s3OjMg72chHkPFAGBAE5m1xjh1W5cIK2VCT0DrR3t6CUIgWBm7DfnuNxyWXnMN/6e9IJ4XBmdGBkNt6+bjVvnSkOzdbQZOuc+rMpItHNKaz51TyDxNW/jnBLiwyqY47uT4fkKifSES4+J/K6EAYRoUITh84D/csH8nX6SJH6RrVmxFJNPLfrrQm/6z9pPvRCAsrowNB+7W4B1rCZ5sOiUScj25IxKMbGR0EIh1lt7nTG2FctDCMbbbxWxodCLu6kk/s4un03mqqJYVCoVAoFAqFYjOBply/aNjXfKQDGR3cKIJe+x3w8kXQ24zh7+nQiquAYx+ANmhb9pHegpaOufAXWn+wCMEs1G6ILSRK5zriwUDjQ+tpiD4Ri4W4QSKudQl0QuCZtmgMWn0+boQgSLS5f8lEUnlw8ZBv+L5MMIuAspGFoONCPLISrszU13UiHApgUA3FRTMEUY+RDrFYR1IoNz6prESrdCMenJKpyJtutIMs9ssI4Z+uEffMdTFmcS87o4L5ON3bSd44hfwnv80jHmThMZf70XQ/ZkGS/BPxiiRa+K/diIh0zP0+hsFDw6ApKgSZhjdfcTWXw1RCbaYIv6nsNrWu5tuUhonkehZ24U61wDQh1/lssOrpLtO9zdHgcxehuKgSbheLT3KNFUM0DCMRp4XDretBqpEFVrS1aGhu0lAzRIPfUwa/t5w3RQlE0dq5LHkWhcgFr4fKYyHb8kBPxNAZcfY8kTGHz9zWCiitCwv6sntSO6mjvb0JTW1d4SG0FPmRaf0wI8q62Q95v7k+mP+Wy7loK+TzUhnsRfmg+k7+iAXdKSe8Wik0l4vlQYL3/I5prfxcMz0lJsrP8FT36C3RN9N4LlsaRd++bgSC3ftQ90Z4zWHN5Z49lb92TK4djUmD5if/sscqTvmMd77o7fSzwy69nKQRrYcm1rUiw04sGgKNZJHj1tmZwFtLynHM1s3JPanJJG8ySUMn5UKNeFAoFAqFQqFQKLYA9OSamDS9kjA66M+c6tjoQOit9cY17FqvpwQF/iHJIxsjBBJacJbIR09tAx3xeAjhcBN3tE375I8XIewEkwvc3rd4PP+9f/lEXDzs67wYHfIB9dPSuHaoIeCvYG4ACgKGCwYH8X10zAouVpGIlnS9hXm0g1Nk4Z8gwS1Xo0M6rIwOPQXFRzgBiYnkcsHK6GBFtvVLcyW6GR2yQcQz17j2FGaDhrlcENmUDdEmyEKxnBZOXCYkYhqC/nL4POWY9e0yvPbydPz1L+/i+29q4XHR/OqFLCxR7nLF7dbh9Wms9dH4NCw/zFmCU066GHq8e3mkKU48riBW1bbh/enfwOXKrgyYRz6QwToWZvH19EN16XhUlYxHedEIvqZBcWE1/vryu3jtr9NRXFS90ZR+9MwRTrChrTSlOZUF4QTyPrMrKam2zDc5PzPNV/k6qsd8nZU09Xlj44SOqN6ESLyBGx02BUIszER07Ano/tmEgVpB9kQ2/mDQO0UmYiuRa9yzuafMpkh7MjqIcKcKvzls9LeT63qbngpHYcEA+L0DLV1BoAbBgLGukoDSRzjxt1NobYwv/vc9vvp6Lt+m6agIkc4NDQm0tCYQjDo37mdy/1zI9D7K8KBQKBQKhUKhUGxG0ELSYnolGumAmLH4XkbQNXQt8yPo74dIpyHACSdDxodUvU97EhIbTxy+kG/rXo2v+VAeCePZhVvzfZrmZWlRyRfWDriGcUfbtC/UubFwZ9fjWYbOIUGInBMhM1gQhMa+B0nQ8nqr8OHHC9G//0DuZn44j++jY1YIoUu4bDGLsukQC0pvEPNtBDJacFpgJfznEmYzsoAsQ/ut7p1P7O6dz/hZYXffTNETNB938g9GJuE2elznf1qk3kReo8YqPsLwQ1MzmXHSJqRDXjCYsGpDBQE/O1cvxPXX3YWrrrwe8xcswvz5C3HjDbfh6WmvwOcuRsBXhYC3Ej5vKd8uCPSDP1COoK+aub7M9TFGMDAXYO0LnUOjGYxjffm2sRC8jx0v5n8L1q1bl9zqavNJIA9HImhuasadd9yLeNzeiEVtmd9Xwe5ZwfwtY88PFibmaJtGcHi1IgTclfAkylFWMoi7oqIqvPa3d/Cnm6YgEKCRFTSPvB+LFy/FgoWL4fX5UFxchQEDxqBP1WiUlw5FSdFAnlaVFUNRWTWYOeZXxUBUVAyGz18KtzfAHU21JdprwxlGm+77uhyNfjG2xXnOjDyijSajhWjPyUDZ1rE+p3bJMHRu3A7QSIfeHu0gSOd/T4rLdO9c4scND8nGMNtw5nJdLmmTa9yzxS7cYr/5uBxGq+t6mk2RRgKa4vTSS67B7445dSP30INPsnbN/l2Zwm1Oy3R88MGH+Pbb75J/GSOFydFIiIaGOPx+DYds07V4+KYi1zxRhgeFQqFQKBQKhWIzgkY7EPrMxzIa6WCGrtVnTuXbRQFjTvjNERIQPdHknL860OjzI1AUQMA1EoWuCfC7hsCr9YFHK+eOtmlfVdHO8OnDEAlp3YRAEgFlZ4XYLwtUdiTiGrsHzW/shsft27BgNkHbXj6llPMPzUxFrEwFYzHFUiqEsEYiGxkfrATyfInydkYZMyJdhAC4JSGH1xz2fBgfXC4ut/HtTNLGXHYyLUsydK35ennkSL4whNpYshwYddhujYFM4kPiOxngsh11ks74IAj4SvDKS//A4kVL8NIrT+K6Gy7EDTdfhFffeAZjthrJRfn2Zjdi4QL4PRVoqI8jES1C0NsXDeviWLKwEfVrIsyfaub6sGPF/HyvqxIrlrXy4z53JTdIFATKUF5Whab1Ot/vFI87AFdiAGKhKhQXDOaGBQ8GJv8ehngkiLYWFzuvDLVLm7F44XrWzpUj4CdjSQk8rhLUr4tg1cpOaHop2ltoVJhGuhkaG9r5tS6XDxdc+AdcdPGZ/J5kZKFwr6ztwPIl7Sz8fdC/z1aoKGH3C5fAFa9Aa6ML835Yx+Mb8Faw+3QfuRWLd4lf8jZBxidylE+dbdkJdXJbZS7b1D4JJ4/SkDE/c2ibyjLR2rGOi3dO3KYiU9F0U+D1sHC6tc0+nFaI9LVzPUFP+UvctaImuZU7m0P5J6gZu2zSBZh8759xxRUXIxgM4LbbbuR//+bIQ3nbSaMiigsHc1cY7I9AoIq1OwO5KyioRmFRPxQW9kUgWMGnU/L6Cvm2sb8faxfYO6yfplxLDnFOQlOT0v5gAWvbC6sxfOhgVJUPQUnRIBQE+/E2NJXhw4q7lhnfE/kgl7xRazwoFAqFQqFQKBSbCSQpXkw2gs4Wvlg04tYCh2PcHriu+BAIFqO+7QvQYoOELI4QDesakltAn6rBya2NyfUj9oElA3HRsJUbfcAIkYemDPG4+4KP+CDiHXC1zoErtByIGfPkw1OCRGAwEsXjWICM8ET1OkQSK6HDZtVJC8zGCoFZ5OxgQSWtcvBAGmo/gI90kFm9eiU6QqsQCtdvJFblQqYisbi3EM/kUQSy2EprPMgCmzzqQSDEbbPRIBsR3RweK2SjgxM0WvGbIRapJMORkwVwM71PJqTyWxi2qJ6RAB4sKNxovQ85rc1pNWdWFMNGhDMOt1UZyraM5tOvVFA6CLFWiMvyQsHmNWjcXg8/X5QFsyBNiF7/YmRXtmutUD6aDQ6i7RD7ywpG47RTLsWZZ52Kffffsausakb4fJ5SnHzi2Tjl1OPx3nsf4PXX3sS//u9NPPTgY/jyyy8xZMgQLF68GIcffij+eN0kfPzR57h38oPw+/2sHnegrq4OhxzyK1x97UUIhSJ47JHn8Nyzz2HEiBFYs2YNgsEg3nr7L2iLLNoQJrfLi4JgXyyevx6XX3Yd/v2ff2DG9Pfxysuv44mnJiMWa8c3Xy3GPXc/gNdefxEzZ36E++97dMM919E9f30wrrr6IrR3tOLBB57CP//xf6ipGcjDs88++2D69OnGvdxu7v7+j9cw7Ymn2LYLF158Jjo623H9tXdg9qzv0adPHz4y45Zbr8duu++Kk074A7bfflu89tobqK6u5n4++8JU1AwuQyi6nvtLmPNWjHAxT3XWzupinNWh7iNlrNsHqrdW7R3VQVGnzbR3ds23TnXZ/DyVoTwwjCL+jOtvb9OTIjWRD1F56dII+vcpZuW5u2j7UyDfonsm+Wm+t5Nr71pZw+3hV9asSO7JjHTxTReGfKcX4fOVwqW5WbvtxqIFa3DTTbfh6WcfgccTY+0DGUK9rL19CR9//BlrH304+OADcOhhB2Dd2kY8+eRzrP0ejC+++BIFBUEcc/RRrF0zphCdNesHvPiXV1jbVo8dd9wBp592Ems7CnDbbXejoqIcZ5xxIjvLjalTn0FpaSkmTtwOb731f6itXcnb4V/+ch/88sDdEI40IRq1bpcEcrpRHl050Dp/Mk0/2V+ra9UaDwqFQqFQKBQKxRbA+KAx77M+7332Zp+j0YFgfujzP2AbGgLuKmNfEqtpSYieEBMJ+pDbvlTHN6EaeN39k64P3K5SdsxDg8zhdw8zjA6xNnjWvAHf/BvgWfUXuBo+gqtlluHYNu3jx9g5dC5dQyMkyA+nkFgkXCqiEZ27SLwZ0XgYL7z0dvII+Dbto0WmM8FO0MoWc55Zifx260yYxTBZhDNGhBjlkHowlxaMRXFwK5QwR4vVFgT687/JBXz2i5Kng+7pVJSjaWXWLA/ih287UeQfk9xriMJ2UHqnMgzki1R+y8In731vKgOUZyKtRXiFc7k0LnCmQ5xPZGq46kmKgoM3lBuawsfnKeHbvOwUGGvQUG9OPuWQv5y3FVaY41RWOgqzvmrAwjkRPj2RHenquFOsxGsSloXAT3R0RLBy5UqMGjWcxUPDC8/9Aw/d/zweuu8FPPrgS3wtBuLrr75DSXExps94C0OHDcavDzkQ/3rnFTz7wv2sXZnGRfhVK9ZSw8nPv/FPV+GV157AlPvuwIwZ7yMRd+OTj77EO2//G3/92zN4/i8P4ZGpU/i5AtG+Udkh8UrMIZ6KuLT2wA03XIG/vvok7r33Nsz47wfscaLh3X9/iO++m832P4MX/vIwnnvuSVx22cU477yzsOdee+Dtf7+Kt/7vFZSWGnWBerm63V78658z0NTYjFdffw7P/eURnHX26Zhy78MsHvw0DBlaw657GX95+TFMmDAes779wbYcCKyMTFSPyOhA8MXcpbxxitx+ijZQdmZEGZCdjHFdzzxXtxTyIRKT8On3+tmzqWuNh58KPSGiO/XTfF46wf+epQO5oM1tvSwrHl4ywDiQBrqP7HKFwilcvohGWxFhThiyBbToM/H0Uy/gP/+ZgZNPPh6HHHIwHnroMcyYTuK6i7XL/2Vt/yocf/zvuAHixptuRV19C3c33vRn7LzzTrjiikuxaNEiPP7EM6b22I1nnvkLZs/+Hkcf/Rt88ulnqK6uxO9PPhY77rgT7r//YSxcUMunu3PCM0v78DwqjFivJZNr+stp7yT9leFBoVAoFAqFQqHYTNi7b3K6jJWzjd98kPTLTfNum3qGEk56iucCrdPg9lTB4+2P/fq5sHMJC4urOOnK4HX3RdA9FgHPGLi0QmgdS+FbfBdcDTPZ1571RxOHHaNzfIvv5te4ae5x1wj2HZzfTxw3SzIPSyISucLRNdh91+FYtaoWq1avwJ67j2QfqvVJ0diZsCSEYZlHFo7l61vIOPGPzkl3Ho12EAaHdKK7OC73OiciiRZuqHrqyZdw8IG/wT13P4wCf1/4PMW46IIrcfufp3BDRE9DQiS5pUuX4aKLLkbE9FFtZXywSu+ewC5tKS19Llbo00DhpDJmZTQyFjg3xDYS39MZFZzGOZO0sSpnTsJCeNzFOOX3Z/Ny43EXcdH8uWf/htNPPY9FLsjz1OfqhwenvIx3/vklAt7yjeoxL8dSGtOUYomEjjvvvAufffo576Xqdvmyqv9O4iBIZcQgg5IZP61vUFLMtyPh7ml4+dVno09/WkMmjB12nIAZ732CKfdMw19fehMlJSWsLFD5NvJ9+IiBiCda4Q8aYaWRFJ9+8jkOOfTXGDConLVNTXz/xmQm0rolMWzI8AGI6+0IBIwpj9ysMfzi869wxOGHoN+AUkTRgP6DC1HAsiVBE2mw/3x+dj9XCy/LXbjx+Wf/wy8P2BcFxR5E4y3Ya++dsWz5cqxetYafUVpWytraCIuXzo0kBI3QM+qE4ayg/dRWUb0RdadbObF45hFWZVf2Q64bwoAjnBOsDRDp22uFNULcjEQTiMW6TdqyxZJPEd4O+R52LlMSHo33or9qkNGT/vxhq/hvvrEKq3BmnIjfxJQlo5Nb1pDBwWx0IOi5Eo0k8Nprf8d555+FXXabgAMO2h0nn3wiXn/977w9Li0twxlnnIIdJo5lvyfzaZpo/YYPP/wYAwcOwOGHH4ytthqJk048Hl9++RV7f6F3LKN9fvfd/+Ljjz/FjTddDV9Aw6mnHofjjj8KAwb0xcQdxqNv375YsngVv48TmpLv9e3ujY23VumXK+nSXxkeFAqFQqFQKBSKzQQNSSNA28bT31ji88A9uB+8246Gb+cJ3NE27aNjnFZjsVGfl0QTY950u9EO+YUWyiuDx9sXLlcAWqwDrvrP4V3+CrwLnzAc26Z9dIxGK5ABwbv8YSBmveimJbEWfo0wPvi0jee0JeOK7OywOhZj34Z6gvYnEIrUY23dd6hbvwB19fPR1LwIoTBNU5VeCCEhSxazaJuMDfctHo+w3wMP+6jNB2bhmo904PluiHHydCIydsdJ2JPTJRQK4S9/+QvWrjZEtTgXR7ughXCpJ3tbYzX08BAUBWvYxzIJy1Xwu0ZyRz3byQU8o7mjkRPkaERFrLOGu9LCMQgGqrkxgYRFmuM+6BmBjtaCje5JC+5WFE2AFh6BSPtA3ps+6O/TLb0JWZDcHCGhkuJrDqeeFCdkoTQTsTwV5jTKBidhaWvb+D6rVhmCVVFwEJqa2vGPf/wDnZ2dSESKURwYwY8VBgaiqmxbVja2RyTUByVFrAz5Svkx2cgQCwfQ3liKsoJx3CDmlEzTMVX7wafdKfChX79+mDdvISLhEI44ah+cfPrhyTO62HHn7RFPdCCux7gAdenF12LJkmV8/15778baTvve/tTaJBIJlqYdKC5icdV1lhKs/UyWExZKHk6vq5jVr0qIXrLxuGhjUrdXck9cisMGmPfhcASFRYXMhxgSepTFIcx+u4yU0Sirr2y/Lt2DQkV1lqYfobDSiASapsTn83HjEZ3g1lzw+f3wen3c0EbiXyRijFhI52i6OLtybFXn5Ty3Oi77ZUyT1P3ZQfksHGE2TFg5edqnn6PxwUqYpH1OnYDWd3CovW622InnWwry1Ep20/hsrvBXuSzp6KB2y48RI4awNozW/Ypg+IihfDo6eQWDRCLG3nl0dt5wPqXc2rVr0NjYiIsuuhLnnXcZHn/iKe5Xe7tRBv7yl5dx77334+yzz0B1NXu2sbbv/fc/xiknn4Mrr7gB906+H6tXr2L31NnzMXXbLYjQqCBqeFlTft+S/K3zkC3K8KBQKBQKhUKhUGxp+H3wThiN4MF7wjdxa3iG1cA9oJo72qZ9dIzOoQ8PwqUVsO8QNxdPzPP6W03BkxsueLxVcLmLgGgrvMv/Bv+3V8G35Fm4134Ad+M3hmPbtI+OeZe+yM6bxr7aNp7KIi3sGu+Kp8CnXXJVIyJp70Isyhb6dqPO5oYgn0BnuBErV3+LVat+QCRCBhI9pZBEIpaVAD61ble+rbtd0KI6Lhwxh/+dCelEU7qvndhu10NY7LPrZUzzs48dOxavvvoG+xDu/jlJU+g01Xt47/ZzzzkfhxxyOF7723+4MULX3Xjwgak4/7xL2XnlfLHa8865GFMffYobwtpbvDjh+D/gd8ccjyN/czTOPftyxCNlrNx6UegfgO+/W4vfHHEsjjj8KDz//PPJOxr43NU4/5wr2fGjcczRxzJ3MtatTmwQqDcV5pEjMqkWOTaP3HBphtiQiWCZybl2om1PEI0a68wIVocLWfyCuOTiSVi2bBkefPBBHHjAofjyf99zwby9yY+TTjwLxx57Ig4/7Dc45+xLkIjT9GzUsBnpQuLOEYcfg3323h/XXvNnFAUG8/0CEqfF+g4y+TLeyNDanwccuB+eefpF1s7GoLlciEXtR26RsaB2+WqsWLEC555/Mnbfa1uMGz8yebSLWDSKcDgMXRgP9ARGjR6BWbNm8XJGC9wn2DFKkVg0ZuRp3MfiWAwvKvj2nNlz0b9/P/h81CbSmUb6uW2MkWbIILH11mPw6SdfwOMqYvVyIBKRIKvLRez+bi7AkTGI6rswYFL8aO2d4cOH4dtvZ/N883qK8eOPi7lxpaKyXARjA2J0T6ZYtbNEqmdAPsoAla9M+akaH5wK6rIxIRMScd2Y4mcLQxgbtgSDw5YaxmzLlFN87L2bDKiNDc2sLfTwtqyxoYm3Y/JIBFo0Wtc19jxbzt6XqlFVXYUhQwbhyisvxR+vnYSrr7kUt99xI4pLjPCecMJxOOWUk/DAAw+jYX0b4jE3HnpwKi697AI898KjePChOzFs2FD4AxqaGuP47rsQOkOmRtNEIT0n2ClkGLpk2MrkXoOeTicrlOFBoVAoFAqFQqHYHGAfCTqSgmNRcnFlC1wVJQjstzM8I2rYHykEGnaMzvEP06G1LwH7C373EC4EUS9Oo5co9RjNTnSkjy6XqxBuTxlzlUlXxveR0UHT/NDaliAw589wr/0vi5y9+EbH3HUfw9XWCFAP2GyItcKz/j98sygwLBk3owe5HaIXq3BW8I5sFsmsaxEuHtkJSJSuIm1JAJMdcenQ2SiNRCgQ0L3OhbbnFncXVVMJZ+JeZsyjIszQcZEexjzp3cvIqaeeihdeeAF1a7tP7xLwV2HatKd5T+YXXnwW11xzDSZPnoy2FvKzFbvttisWLFiANasasXZ1I9/eddddEI22sA/6BI499ljm73N46KEH8e233+LzT7/ia0e49DLcfvvt2HrrrfHss0/z87rB8miXXXbBM+wYOeo1//b//RtBf3nyBPu02JyQp4URBgsyUMRizpQ2cxlLRbb1PlPMI2ismN9Zgmuuu54vrHzeeefh8cenYvhwY+0HKhe///3v8fzzz+DRRx/BV199hc9YuSB/xWLyVN5uv+M2Xt5mzJiBkEWvUD7yJ+mIXATnooKy5NbGRFg7dOKJv+FTa5xw/Jm47ZZHccuND+C9/8xIntGdBPvXr381j8ND9z+NJx79G04+6Xwq0nxUg86cFXRs9z12YenxNa656nZMfeRlXHP1zbyp8ng9vAwEAkWsHryPB+9/DpPvmoYpUx7ESb8/lo9I6D+wH5/a4/4pT+L6a+/GbX++x/BYwktzzCUhf2lkw1FHH8anOrty0p/w4JRnuIGwsbEJ48dvhenTZ+Duux7DHbc9gra2ThYHIx8SrH3/7TGH4YvP/4c7/vwwnnr8ddx4/W04++zTESzw8XPMuDQXNN1+1IdAjCgwk219N9cLp/6I500qzM+in5rxQYjBQmC3E4dzET43rtmbN3bpsLnjNMxO49cbaeDkHrTmweQVqadbsoLasmDQy95XdsYzz7yIunVtWLxoDXtfeRkHHLg/H6FFLF2yHGvXNPP1GmKxGHbeeQf2brIj5s6djx9/nMfejzW0trTh1b/9nb330DPeKNHHHnsUfvGLnXDzzXewtjPE2vc4e46F0bC+Ge+8TWtHrOZtcHU1axPZhttGyRd1K930V5nUwVzrLKEMDwqFQqFQKBQKxWaAJ6azj42kEDGw+3z/AjI6+PeYCM1vLdZYobkS8C18gBsfaA0Fr6t/8ogBCZxC5BSinBDUrYR1ec0Gt6ecfUgVMRdMuiK+T9N8IKODf959QLQleaUDaMqQzigpVckdmeFq+Jh9fXbA5ylDYVHZBkHKmK6nywnMQpAVLhYX3SI8YpoNM7LBIR2nj5jHf4vIAOEA+mCu8wU2mqc4ExE1ndFBDr9sjIlGusrBPvvuhsGDB+OddwxDj8Cl+XkP7JqaGvZh/QbviU69oFevWodQpAnbbjuOT8Xy9dff4bvvvufXTNhmLKKxVlRWFqO1tRV33z0Zjz/+BO9ZyKfdSUTYh3wjN0SceOIJGDysGMFgdzHb5Umw6yvx2KNTcQ+7no7TtWJOjmxFyHxhN+ohHeI6t1vfqExlKlq63QHunBgCssFpGTSPeOjvb0d/fIOyIaP439R7dMBgN2LaEi48l5cXoqmpCffcM4WXC4LnLZdhyAFlZWXYesJAXgaIeCzO0qtrKp5Qe/e0Moc107QkjCl4NnbRSAcCBRruuOda3H7HzRgzZhQr4+Nx62034JJJZ7MmLoZTTj0elVUVXMyiNj8YcOHBh+7ma0GUl5XigYfvxFVXXcLKsZ+fd+75ZyTvCpSUFuGaP05iUY+jf/9yTHtyKvN/HPr2rcZjj9+La6+9gtVDI11I1BoydDAKCwtQVVWJJ6Y9hH332xntHeux9bhheOLJh/iUR/vsszvumvwnXHDBWTxJq9g9xTZNf1ReUYprr7uKtesJlFX68cjUe7Dn3ruhvLIM5194FoqKfBgxagCee+Fx9OvXF+PGjYXf5+X1ffuJ2yCe6ERV3yCmPf0AN8hQ3b7uhivxm6P2Z9thlh4norK6goXby3sLH3b4rzCwZgA3xpCRh5wwMJidQJ7KKFeofMjOjPneMk4MEHJdzqbs9RS5iMNW15rFylzFS8KYakmU782b3hDbexIKfzqXLULMzqVMiPtnEpZzhi/iWv/k2vTGB5fbxdfaIWhx6VisE+dfcAZ79wvi9yediQvOvwy7774Ljv7tYewMo2PNlPsexGmnn4XZs+fgppv+iOJSP3sf6sPa07Px+uv/4NfdcsudqBk0kLe9tH4O/bpcOs4971Q+OmLatCdx1lln4q67puCE40/H3LnzsN12E1jZd7FXYw0V5R7WNnavA1ZpmW4arFRpL/xLdU4maLo8GRVj9erVmLI2ved71s7Ednvtn/yrZ/l25nR8OGiv5F8KhUKhUCgUCsVPk8sGz+ULLaOzBYm792TfMpJgSR8p++2ckdGhG94ShLe6BvAUoaltFiKJ5uQBAxLNBGahlsQXGilBRgs+fRIRboW2/BO46uYCHbTOAaOgAonqsdD7b4PAwvszMzrIaBoSQS//zZTYgBORKNsR4cQyRPX1yb322I10EHS0+xAO66iu9nDRvr5uLV9E9uXGiTh/1IpuaWVlcMhF9DaLXmR4cEWBS4fNT+7pTj5ELBEHEvIobcTfpcWD8fKLM/B///d/eO2N5/Hm6+/i8ccf5wYIMjRcc9058LgKcNyxf8CwYcMwYoQxRz+x7757I1C8En0qJ+Daa+7k4jKJjzRf8s23XMZ7ib//3g+YMmUKrrvuWlRUVODss8/hPdj3PWArNNb52Af+nvjb3/6K7XYYjOnvfsvOuw4fzHwPCddKrFzqYh/qZ+Oqq67CmDGj8ac/3YKJE1n+XHQc2jo3zRzUQuAXxoNELLqh7AijVVV1X/5LUDrTuULQFOJlQ/06NDcMxohRdCzzsiTKEBkdaJQOQeXYXFad+m0lxArsyl950dgN5eL6Gy9k94/gqSfexHvvvYd//PMVtHTOQ5u+LU741b44//zzccjhO3ORJxAs4uXinnvuwY033tCtXOx/0AT4vdX4zeHH4aCDDsIfzjwa7737P5b3f8L0Ge+guf275N1ZWiantSLDKoVfjmu2dcaqrhPUThaVVLL09sLrKWFNmNFrnwwO8QQtnsz+5r1jdURpOrNEB7xaMS8vtDg2GSM6OptAU3l4WJ55vR5+XWdnK3scRNhjgIQwjQthLa2d7LxSVFexvKV/NE0dtZ3sl9ajoanPaBoz8isaiTB/oojG2lndi8Dl8aKwgAzHHj4igUad0ag4Ev8T7Dz2B/+lNRz83nJWdoxFV2OJdkRCUXYvF7uVxvxi5zD/3F4Xi28hiwOLt4/88bFrjfUh4nqYGxi8bpb+LvYs4WGMor2jkcc74Kfptrz8fE3z8HUlyOARY2GltkEmlbHY3JaLPDKXbbkMG/WuexkQx+3KiRyGdEYGKwMFjSJLFaZNTTZio5Xwmy/RUmbJ8nb0qfKzsrvx1GmbG7kI87liTvveCItdfjspG72ZVtzoQK+WrNmbNGTjdymaNsnrLYaPOZo6jkaIRSItvP2jNs7joY4NUbhZm+Xzu9nxENbXd7Bn1yQ89tj9KC1l7bnHzZ5zbcxRm0brnQX41IGRSJy1jzQVU5S3kTwcOnsWsLaO8LL3c3p2sBYB4UgHa/MT7B6sreVjBtizIdSK72atwfhxxoL/RC71LJ/1NhqrQP/+3Ts2ffLJJ/xXjXhQKBQKhUKhUCg2E0iciuktQLAE2k7dp5Pxjh6avdGBiLbAs/bffLO4cBj/dQqtDeH11BhGh84muD99AJ4XfgP3+7dBm/MGtCUfGI5t0z7PyycgsXQeKZxJHzKEfYhp7AMtG1yh5cav5qxntxgFIZyZaETni5xutIAp+5h8dF7qRfucirlOmVQz39bokCKbXTAAAP/0SURBVE+c9NA/6OD9uAFh7ty5yT3sI1YPY6+99sLHH3/Mp82ZOHF7lnYR9uFsCIIdnfXYb7/98PXXX2P27Nn45S9/iXC0iSWlm89x73K5uLj8/fdz0NzcZRjr07cMY8aMwYsv/gWffTwf//vf/5JHKBvcqKur44sXU4/3efPmb1i0OFfsxOVssCpbAi6+2vTY5msTsK/2VGtCmKFwy2En0VQYHXoSO/G0I9SI3XffnRut/vn3D/H+9Fl4/fXXseeee9KqKay66+jrb0dVVRW++OILfPNlLerXevnaCFQuvF4vLxfffTerW7mwg8qRqHtyupnDl63RQYbuI7tgYSHi8RBC0QasrZ+DNXWzuOuM1CESa0Z7aAXaw6uYW83/JgGeRvx0htdxI1ld/Ty0dqxEc9sydMZWoKVzKT+/o6Me4UgLWtrYvrZatLavQoxd29DIyj67rr1zJTrCa1lar+FGByISa2H71vDj4fg6fl1nqAGRaBtCnY3M35Vo7VyWDNNqfm1bZy2/xvBnPQsbO5f5187C1NG5Gk0Nq1BfvxTrGxajfv0iNDYtZ2FdwcK/Hi3tyxFOMD+Yfy2di5PxXGX4E2dlMrKWHVtu3JPiFKpn19SiLVzL70H3irD2gMJZv34hmppX83jIWAn9ZHDwucjIktloHqdGh1TYjXwgUh3LZ9uSb0iMzEQI7k3R2Ot1sXxWMubmiCg3ZucEErtzEdAzYdIg9g5Ftl838NTijd+FjYXtm9HWvoK1s8tZ27eaGwbIYN8Zrmf7alnbuwax2HpWj9chxt5xaNo/GpFA70S6HkI43MzebZp5mxZmfnV0ruV+haMrcfOPAfxpfjH7exlaWTtP+0Os/SRH+5paWNvXMp+11StYG75qQzjovvF4E/r3KcScOWH2TLCehm9zxH0TI7nNoRe2z9pT9/ohhrQsQ78hw/n2/G/+h9oFP2LNsiV5cy0N61HZ33iRp7+XlxpzPCoUCoVCoVAoFD9VPmvsi13KauFxVUAbMA747p9AhH24+Tzw7zSei9254OpgHy7Ve4GmRApH6qgDFe9JRb1ZjR5VBjQditdnGDncegBez0Au5Gvr5sDz1sXQVn3Nrk310aND7+hEorEJriL2MelN/31hRqPpjbweCmBG6N4yJEq2ZyGIIKYbaxCQWEVT/Agn4maFkRZGL+UnFo3FmnYfhngb4QvENoiYXq8P37ZVsjACe/Sja2hqly4hiUSrVPdwCvlLvZCdQufbQaKcy+XljuZqt4PCHYmG+C+lg5gaJ+Avxfezl2D9+vU4/IhfQXO1w60Voba2Fn379sWee+3IPrJbsN02v0BjYwtefPFFTJ8+HYWFhdh1t1+wsDXCH/CjX99ReO21N1hR1nD+Beew/fUs4AkMHDAG//3v+3jppZe5fzTNCq3pMGwELVIODBuyNd59913MnDkT2267LZ+W6YgjDkVcr+fXzv1hHl90mvK3tLSUGyF2/sV4Lr5mi1wPBGRAEOUjFW1tTQiHO1i5CUIs0t3Z3snLDkG97zf47Wa1j+WL26Pxskr7KR5EiNWjUGcJiktCjsVQkWfkjygT5L+A8p/OEeXUHMdUpCuPdJycXBYj4U5sv93uaFjfhFdeeYXnIRmgzr/gbBawBt6rnq4pKe7Hy8w77/wb++yzN4pKIxg8aGu8/98PeLno148WRjbKxfCRfeF2BfGvt/7NR91M3GFrLF60CsuXL8cRvzmMlYsGHkeRjkXBim710qnRgeq1VTlIl25URqgeCagskLO6ho8mYI7Kh2z0E20VCesiTwkRDxoQF2PRKyp21kjSNbI/sUgcPm+Q35uwK9eivRBtHJVhcqVlRpoWFpTA43OnTA8rRN7QdW6tyyhE6SQwpz3dR9QRShcKs2xwkNs2EVdxvchLn9cQOMOm0RRkdKiqHI7ComrmZwCxWFc45PJM9xRpRsQjOttn9EruZPWVDGY+b4CF1bquRKJU3l1GHDQPCoID4GfPLRp9QkarzQWdtXUslMm/7KHzzPSUiLy+IYJgwM3agc3f+EBpl4mzSsdsIf8ETsX/3kQOn0w+0yAVu5Wux24l67F9efd1qsxQObbLGxEH6vwQLCjGxInboV//Sj4qLBonozK1RRtP0/m/9RWIuzQehkyh8NBon+IiH1atCqGigtoiZ/XUilTxcsJdK2swp6EAO5S1sfgGUVxcnDxiQO+HRF6mWqKpkHbccUe+nS++/PLLbv6rqZYUCoVCoVAoFD8HLh00G153P3i1aui130F/5lS4B1TAN3Hr5Bm5ER1yMhIVOyESX4mWNmN0gBVC5PS5BsHjKuNGB/dbl5DKwvc7RtPgGTWUlNbkDuck/B5SzJN/OSNRsg1iNachpjeiodVYR8BMqp6oYrqOBxePR8yrobyzGcFQC1YESlAci+Gk5ND8ULshcInpcto61m9IM0KIYfK0NvLxbMilx7YszqVb50H0zqe0EGEvLe2PomANF90i7KM6Em1Bgb8fF9CIjvBqLiDT1C4BXwViMTdi0Sj7bUN7aB071srjX1I4DImYIQS6PXE0ty/k20F/H3hdFczfBAI8qORvAs0di9iPzu7VH3q8AC63G15ajJt9xdI0Na0dy/hUMBSWzlAcwSC7TmfH2X/toVXMv9Q95Cl+YlopM3TMnGdy2qSDrpenT1pft84YwcDgCx0n/aZpbwgyUMg9ukNtIXR2dqCxYSAG1DR1m5opFVblTc5/Gr1DOCmPdqMY0iHKpghLwF+O4sKBiMeNNVMCrDnoCK9CNGrElwwspcVD4fOV8+klvH4dzW0LNpSLKCsXwSAZNEhk13kPf5q6x+cp5T3/29pXo6igP4unlws/rR3L+b2FsbBP1WD+S2RSb6zKgFPkUS4iX1P3gu/Ke4E8BR4hh6WFFe22Vp2VDXvDg8g/Oc4iTwjhH4XVSZm2Qo5nJshpQiMWBFZTgREUVvle5vCKMk6CX1FBDerWhlG7fAWC7NkzZswQViaW8BEfBPllvkdRQSWrowV4/bU3cPzxx6KotLsoaVduZH9EeRN11SptRLwpbyvKh+DLz2rx+edf4MILz0YoupQf29ywMyTYido9ZXhYsbITVZU0N35m7wVbCpujkaAnyLQ8OUUsHE3228uG5jY6VIRx8lL23HJruHKQMW2jCKM4ToYHl48MjzQFXoIbD2l6PDteWjoIqzxGW0WjWDNB3LOptQ3fz42gfx8Xhg7zZVTf7lo5iD1CdfafhssHG+uMyZj9IuMCt58kyIAAXDGk+/SVDy4ZgA4W/8v6dthOtdTjhofjjjsORx55JI444gi+cIZTlOFBoVAoFAqFQvFzpDASxdkj5sHnGQo3irjxwfPtnfDUGAun5kq8em/Eao5GTK9HJL7xVBYyNMoh4B7Jp1fyvHYa+02u5ZApHg88WzF/MjQi6F43dJteo3YkKvZErN9RiOrrEE5kPr+/ELOm1BoLfBeH21EU7cTqoir0j4Vw3LAFXGiSDQ9mQcos8psFrmyFzFzIxPCQCiGSEyRgk3gm4iPuIeIsT3NjFs3lc62wEhjJT3Pa5SKYEuQnGQfkeAis7iewEhSt5m5v62hi+9IbHsSoCFl8bqwz6tv6+r6oGdzm2PBAiDJH95DznhCGB8IufoJsDA9UH6wEb4Fd3hJ24RFxECMCKL+o7JBfspArX09+UhkUox0IO/HYjlRlIB1yPGWR3Qo53wUUHxlzODpZkWlv11m5sDY82OUdGUllMomfuR2xqgdOkdPEieGBoLBSfZHTJhGTR99pKC4ehJdf/Bduv/12PvopFArhzDPPxEknH4SmVkPYLyoqRzgcgZ6Is/tRmdC54WH1Cg8OOOBAfDDzfVRWd4mgNDIBbmOdCzKwCkKdIW58pTU3SIDsDHXC53PzcHJBktbMYGmU0Nm9pFGCNDIi4ClnYe2D9975FjfeeCNmfjgd0bjoDKDx9TJovnkypKQapdZbyIJkOoE4EyE0E1Kt8eBUtO6psOXKz8XoQNjlQa5pQFMnNfq63gecCPu05kNJNIoWGmHL6h2fion2Lx8NV1xHwuPClTVGz307Mg03GUgyNToQIt3E/V6fU4yIOwA/a7/6NK3ErhNLQdORWXHfkoGI+Fj8pPtSOFItQk1Gh3SLVAs26RoPiUQCM2bMwLHHHosnn3ySz/GpUCgUCoVCoVAorGljH020UGgovoj9PwZt0LZwjd0zeTR3tGQPcA0++LylKAj0R3HBEJQUDscPkZ3wWecOeK9+W74QntdlCJ3ub5/L3uhAxGJIrO0SOx0j60kOSQSMns0JvZMLP25XgItl9Et/O0EYHQg3ywV3UjA6Yaj9CJEtARL07IT+TCFh0CyMyqyvX5fcyg7ZmCDETRLzuIgnORIv7UTKTCBBOxN/rIwdVn6k6uFOmI0CBKVrqF0WyHP7bCdDg8j7fOW/HWZhXxa/Kb9INKZRMZnSztKVjDgifSmtyT/CVsxPGh0EmRod8okIo1FeN3Zm0hkdiGiU1p9J/mHBxvHVeNpXlY9h7f1Q1v6XcNHcCiqXVk5G5KXZmbGKLzkiXf1IR3ejA+DzlWDWN4u50eHcc8/F3//xGt5883W+5gxB0xlVV4zH6uU+fPz+CixZoKNPxfbsuu5ThAhI+C8uHIx1azx47+35+O7LRhQHt4LXY5zv1kdgzYog/J4xqF9TjFDbAFRWDENZ0Wi0NlTg849W4+tPGhBtHYSiwCDjGvZs7VuxHerWBPDZRwvQ2dlVJynPPF4/CoJD8c1Xa/HuO9/zexcVDeBh2ZSQ2CmcGRJEZddTkImNepabyVT43VxIlaaKzDl9+BIurKeYdXIjyNBwJl03aAHfJkMENwwMno/Lh660NDpMXpJqfS+jnQ34q7gz2sSuMvvA4lHJrcyQ65WoZ0ePjbEXuyj0eAJbDS/AzFnt+PfXHTCNL8DkpTXc6GA2IlBa3bWihjmjbZLJxOiQjh5vubbZZhtcdNFFmDZtGj766CM+AoLm3ozHMygJCoVCoVAoFArFzwTxeaLpLsT1pIjpzmzubCfQMGs3CjHrmyW46YYpOO/sq/DfR25Gx3cfYXipF153EdxaMRBuhfbD35NXZU+ivoF9HPXwN4DmRqKYpqQik00rn4alyF+DjuYiFPhq4Gd/U89VO7HNUkxmZ2vJjzgh5JGgKbZTiZk9LfI6hQTDfIRFHu1g5x/tF+Jwp2naEYFZwLQT/M3GByE05xsSP8nJCzyLMNmFLRXprqHRDmZInKARE2RwoPIl0o7QtITlNU4h0ZrCJFwqyFDQ3VgQ7ubsSHecsBKlzYj7y2Eg4qxcUdkiJ4/YEFgZwczxyAYrwd8p5vbEichO8XBidCBcrBmTqqQlXfHWEPBXIBgchILAAJSVDENF6Vg+JVG4rXu7bK6fVoiRJ2bEyJ1ckMuAuRykw+cpwr///S4GDBiAk085Dm2dP8BfVIf9DtgGbR2rUVI0GO/83yc45ZRT8cwzz+CCCy7EHbffj4qSkUkfuhP0V2H6e1/gpJNO5udfeull+OPVf0IBe66QIWDVyjU4/vgTMGP6TP7749wf+TNm3dp2nPGHs/DQQw/hlltuxcm/Pw1N9S6WZz5ugHjh2b/jxBNO5MfIXwH5GfQPxNVX3sjvRcdOOeU0fPTB91zE3BzpSUNDT6BE/k3P5pAH99Qa0zKZIeODGBUgG4bkMMd9LjyxpF/yL7kOdG9nydE27aNjRDz5ki+mhcoFWivrxHERHLN1CH2q/dh/h2J4+Ogr4yZ31dZwA0KC/WlnRLiyZgU3rtB5hhGC3MC8GR2IHjU8kHFhzpw5fMHq6upqPP3009wA8fHHH+N3v/sdn05JoVAoFAqFQqFQdOeBxeP5Ly2QzH+9XdNQ5IruLeW/bs2Nr7+ah5tuvA2DBtXg8CMOQWlJMV589AHobQ1wacY9teWfAHyRvBwh8b4lQxE3w6+VRMXuLGIF0LUI/CzNvGy7saEN55x5GdbXN8Pl8iPgrULAx5y3EoX+ASgK1PD1A2idAOqJ+tziUUh0dq0LkHC5EHdbj5QIFFr3+BcC6eZCPsIii/5W4qIsVsqjHXIRzAkrY5BA9JrOBTtRl4wQ5OwEVoLCZu7BnS0iTfkUTMxVVvXZ4Hz+YMYCeCbnW4m8doKvMDAIJ/blG9lPKlvmfLATuIVxJdQW3VD2cjEepMOJMUcmlfHByniSKuy0uDS5VIjwURp6Wds388N56N9/IHcffrwQhQX94fXZh4mMPE2tq3n6y84M5YdVnsj1wi7u8jRLAoq3iLtcFikeVukkoEXUV6xYgREjRsDtiSAS7UAk0srXe6EplTyuUjz++OM45phj8LfXnsPkyffgrbfewrKldXw0hBmPp5jP3HHQQQfh9TdewqOPPYoPPvgAc2YvYmEx4kOzfLz66qu4++67sfPOO/JpkYqKgnjkkYfwwIP3Y8qUe/mi/HO+n8vuH0Bnm5uH4eyzz8a//u81nHXWWdwfgoxz3379I++0+/jjU9k9X8S+++7Lw0AjVH7u0DLecXTaCsJOyeYaRX7JJf/yweXJKZUyQYT1yoG1NB4Zd62q4eI+QcYHn6uc1dM+3dpZ2qa2V7wjXTpsATdsyFMe5QOPXoxEtBCtrD2nbXK0LgUZEMzrMlhB5xlGCHIrk3vzQ48aHt5//33+K6//cPHFF7MG3YU//OEPGDduXHKvQqFQKBQKhUKhEMRp8VyGnjDE3kSBMU2EY1zseo8LutdwtM33MYRf7fEgPnj/Y+y995445dQjccBBO+PcC07Etfc9jqLSUrhdxkeSq24u/80HiWgYiUI/dL8HejI8qXByzgY8JYhVHsA3F8xfAA9KEWrzYtHCZQiHw1i2ZAUW/LgOSxY1IeirZklSjq8+X4R//f0T/DBrFQKePnz6jNNGLiN1Y4PxQdMT8MU37mlvFmqdYBbTsvFjU5OIGWsqCPGP4iM+qMnAIURYTfehMFC2Ib4CcW6+SCVCOkU2bliNrMhkpIWVKCsISkYYOV2EYGt1LZ1HPduzReSHOR8IUf7EtA3CZYJTo4M5DbsMNs5E+5KS6m5OkA+jTz6wi4eV4cxKgM/U6MCh5jFNE0l+cCNRws3qng8nHf+r5BHwbZ+3AEVFXesHmetnujDYGRzsEHGn+BYVlPH0EYZa4eQyRfcnR+svOIHWUSgqKkJDQwOPG/X8pX8iXu3tYdTW1mK33XZFR2gVJmyzNTo6Oti+FSxQG8/t19kZxbJly7DLLrsgGm/AuHFGL+Xly2vZM9IYiUgdbq+++irsd+B2KKlsRTTWjlAogvvuewDnn3cB7rjjTj6dUjxO/mtYu3Y9u3459tp7LxbfRrglw7ZhOFkJr9eLrceNQjSxHjvttBPmzZuHEAvLzx2vNwZXntaVVsaHzYd8GyB0N2sYe2iArQjnucNW48oBK7i4z0cLMDejrT+iWmCjdtbrDsDnLuN/T1k6CvcsH40pS7Kbcik1OsYFN7/lDXrM8EBWX7LKnnbaaRsa0nXr1vGFfR555BH8+te/RjCY35dOhUKhUCgUCoXip0QcLfw3UToeNI1QWjxuQ9SnRZndZGwwHG3zfeyYK7QEiLWhyKPhhBNOwvz5C7F2TQt7Zw+wd/g4xvdrw8iiBsSiSRGmI4e1HUzosTgSAQ/iRX7EywuQKPSx8NkrZ5rNSIONcHkQrTmNxb8IM2fOxPnnX4rXX/03li1bibvuvB+rVq3ivzddfzven/ExEnE3rr7iVrbvPnz66Re44bpbMeWex3mPUrc7iCtGr016DETcXsRSpH0+DAdbggGCeuIKgTGVmE2jHcjoUBAsQFWf/injRiJjb0DhFS7fZGr4kEeAkBgaSRh1XCAvyC3gemUOZBPvbEcx2OW3k2mWnGIWutPlQbZxcUI6YZ4wDHWGo+m0zIaSrIwODBLVXckpNVJBftHkc04Q64Gkw4nBQY6nbGyhbQpTpuWSjA+0poNspDATi3Vg1113xdy5c/HdtwswaMCO6FO1LTpaKlBVMQI+n5fVwQJuaCgqrETD+mYu8tMi1PLizwKv14NCFl4yPhgj6Iz6WlJSzM43lE26vm/faoTCdaw+M/98RXjj9X+grq4Ozz73JB559AFuDBH4/T7m/Khnx92maRQpDGJB7ObmdlZvCvkIjrKyMh6WzZHeEvDpPrSuSVzMVZMHeivsdpiNvrJTZM+kmnmYNCS/Iwpk5HJD22IEw4FljQhaGDCJdxvLMWXpaFw6dAEuHzwfBayu03RLhsuPEULjs4Kmrh+bopz1mOGBhp+RYWG//fZL7gEuv/xy/OpXXZYfhUKhUCgUCoVCYY+uxxDTW/j0QfGqPZJ7LdA06D4yNqT/IHc1fQrf4ruhdSxFv379ccmlk3DyyefgovOvxYz3/odEIsA+W1xwkeGih0kEvIiVBcBHZJjQyYjiRF/wlCA65ALoBUO5uLbvARNxyikn4osvvsJ220/Ao49P5vN93//g7Xjltcdx3vl/wHv/+QBrVq/FtKfux+13XYX7HrwDn376OX6Ys4hPhSELlZ5EfMOIB03zwKNVoLxkNCrLx6KocBi87j7wan34sZ8CJIZbjUowi4xCGBXnkggoC4kFhRsv1mrlr8BOhHQy2sCJSJsNPd2TnkRec494XYttZHzIh8xG6UvpZHb5ws7gYCX6pxKs6fxu9Y+VGXkkSDqxm7AzdOWCXfyIdGlJaS8cQYYG2Zlxni9eaDqNZEjfoTMcaeHTDr3w0tvJPeDbUVZvI/GuqeUICqdsgCBDgTA0CJcvzGnjBDkfzOUrHG3Gr369P3bffXecf/4F+OPVd+L8c6/CX195FZrLy+IC/OY3v8HDDz+Mxx99Fddddz1Gjx6NMVsNRzyxcU9hlzuCo446iq+1MPWxl9n5N/BpxCfusA1Lu+7psKGc6izNCgq4weAff/8/3HH7PXz6ccGAgRXYeeedceutf8b9U57HP/7xj+QRo3yT33SPq6/6IwvjX/kaqRQGWNSlzQUSX61cPpD98vo0eH4aj9q0mAVi2f0c2NzjaVXGI/EmVocjG7WztG+/4tW4dGiXMeTs4Ys2GCwm1SxIG99U9YmmVeKwbwGPJ3+GuXyR16+JaDSKv/71rzj11FNx77334re//S2LtNEq0PoONATt6KOP5n8rFAqFQqFQKBQKG2LGYsZEJGHMtRrrdzD76raY4zlpdKBfx8Ra4F3+MDc+jBo5Ai+/9DyGDh2CW2+5E1ddfjNiMVoEM+lfAS2Klyd8FvP1ay7ECrzQW9uQWFOHxIrVzK1BYu066Oub2deWTXdvWki6ci9Ehl8BPTgE9evroHmb2OmdvEcpqT/xRHhDj2CP14NovBkJPYT//e9LTJy4LUorAghFGzF8eA369++HObN/3GBAcAWNtTA6vEFU+V04uTqKoHssfO6BKC4cjGCwikWH1oUog9fdlx/zu4ey+3UXAbmo1tFu2ZNdxkqgzZZMRDwzVr2IzQhh1Cx4irUdCgq6C7Gp4pZLWK2mrOkJzMYBK4xe3IYTAmQ6owmlEcXf3AvebHygheCzwSxg55LWuSDSQRat5cWz7bAS1CmdZGcl3Ms4F/Gd0RNGDZlMwuvzuuBlbROVN0rjVOUtGm1De8cK7LH7CKxaXcvdXnuOQji6bkOeyJCfbR1N3MnpvWLZEqyvW2fp5PPI2eUxHbMKK28rk2WU2oy2jvX8N13bKB9PJKIsPvW49947cMkll8Dn87H2fTj23HMPhEPtWN+4CJdceg5OPvlkfPfdd9hmm23YuXcjElvNrtbhY8+OK6+8En52HdEZqsPZ55yKCy+8kJ9Pfj38yEPw+jrZvSIIBAJ8rQZ6vgii0Vb85shDcNhhh/FrqDPu+eefj+ISEgd1hON1uO22W7H33nvzKZgOOeQQnHLKKfyZS+H3B8L8HkOGDOHX073PPOv36AxvvKj65o4QZ1M5M6mO04iHGHP5xCoMTsnl2lz4qRsfRPzo1y6uqY5tKuj9KcLa1L33HIvVq1dxR9uxCHs3jdu3Y+b4Cje5VoyIMBytKZEKPcHqR8x4Z45prfw3U3qiTGs6I7nNWb16NaasTZ95e9bOxHZ77c+3v505HTvssAPuuusuvgjOueeei7322os3wsLwcOyxx2LSpEncsusEWnha9v/DQXvxbYVCoVAoFAqF4qdOMBzDOSONtRVIoPG7BsGrVUNrXwLfwgfYzq4ewBkbHWQ8xYgMv5L9FsHt6cTadXX4/Yln4c+3/QmjRo5CcXE5tAX/hvv925IX5Mi4EUA/aa7uKItH7Vpoq9eTuprcaYLi1oeFo381Cyf7ttB8iFfuyxz7PkhO3/LRRx+isakOhx25J//7by/9B1999S3uve9W1NfVszidg6efexglFTpfVPqWm+5DdXUlzjz3GPaR2Mz2VePKSbdi4g7b4XfHH4T2zpWYUjsBWqgFB/YNYIcKn9HrPN4BV/P3cHUsgxY1ptyghb9p3Qw+HVYyPLHEekQTq6Gzf1xMSwpwVdV9+S9hFjDtxDW6PlPxNJXA7MQvEnzNBgghFMoivCwMUw9pYXigtQworiKOFDcrEXnjURLdwybuScK8fEwWLZ0YBVLdQ0B+kiAqjBm0LSBxO1W6kf8k1MrXim0Z2i+EcuGfHDZhsBCCrUb3ZWm5dEkBth7vvM+gXf6b4yDyR4gehBAd0om9ZuwEefKH0laeqosgoZooTBr4BCKMoryINCHoejlfCCvDgxyWQFH68uEEp/W1t6D0aWiIozMUQ/+B7m5pa1UnqEzQSDavtwh+n2HAplEQHq6vdzfuivJspkFaNF4gr1sibxOiHJv3E1Q/5PogY1U3ZKzqIp1L+zeUabcfPm8pS6cAIpEQOiP1WN+wnM/K4fUUoLCgHzteiHg8wtr7dQiFG/l11RVj4dJcSLBnbGe4nu+jtRwC/go+DR9NrxSONLHnRgsvAwWBftxYHddZWxZew8+n9PeyZyqtJaRpybxhfkJPoC1cy54KCfg9ZfBo5YhFo9w47vP52Xlh5rcRDpr2z+8rS17fiXC4wXJExpaO3PYIUgmfK2qjqKh0s3Yx/yMyrcKSDruwZuNXpvSG0YOEb3ozo9cw6plP4jf99jR26SfibPXM2nxg9dlVzl5XA/yvWCzEjQ5xrfuz655lo3F5cjoou/jetWwgrhySfqFnMeIhGotj+apmDBmS/rmXLt0yKcPkVyJKHXj6J/cYfPLJJ/w3b7WV5hekqZQuvfRSvPHGG3z7ww8/ZA228RCrqKhgjbTxMUHz7V133XVol14aaJv20TGFQqFQKBQKheLnzHkjFncTumjUQxxt0AuHITLyoq6RD54cjA5ErBWe9f/hm/G4B6WlxQgGCxAJR/DpZ5/z93d98G7sq2FjcShjKJyVksjY2gHtm3nQVtXbGx0IOra2AfqcReyjoZP9HYG7YTq0sCGC0TIQr7/+2obvDjOu5Mq84VAEHleQu1GjRmDejwvIasAFoo72KFavXoNhw4ZwYYm4bNAPOHlwAXYko0OsDZ4Vr8I/+4/wLnse7rqZcDV9yx1t0z46RufQ+hkeVyX87mHs87NrbQh5bv9MIVHNToSzg0Q4K+cEq1EP6QR+qxEdhuhsLdCa72EOmzAuCKHZLv50nmyIyJau+2wcj3zjNB8ISlcn8/jnk3yL6mJ9B3mdByFG240EovJhOEMckYX1VMjtZibpnI50dXDKsgnJrZ5HGGVoAJnf31U2KH3JuTzejRwZEuJaBKFYA5o7lqK1fQUXzzvau68xYgUZEGRjmHAFwdIN22bsRjvIkPEhUOTnYcsEq3ygvKb9YpQECX2doXUsnsv5qI5QRwtr2xO8vDW31KGpZTHWrZ+N9U3zNhgdiPZwLXvMrNlgdCBI8Kd9LW1LuH+UboKO0Bp2bEU3owMRZc+Blo4laG5fiPbQKn4O/ZLRgQjHmrC+8UesXjeLhaeWhy8WDm8Q++gedC+6Zwe790/R6JANcXpVyHIEWDoyFbCzEbzpmlyuk50TqDwJlw2TBs2HP7neFxkdegu7+OUSl95DZ+/sDQiHm7ijbbPRgaClwyhNH1w0MrlnY5wYHWTiCZ0bH/KB0zLm5Ly8mglpEWkaRvboo4+ib9++mDZtGs477zx+7IorruDTLREvv/wyHzJ2ww03cIMDOdqmfa+88go/R6FQKBQKhUKh+LkyecWY5JYBiRWh+CL20W0YH8JbXYN49R6O1nRIh6vhY/bl0AE94cE1V/0Z/fv3xS922REDBvTh7+fwF0Pf+ojk2TlQ0xcQ01GQ0WH2IiCSgeAUjUH/calhfEjE4F3xFBf54+wba+DAgcmTukPpVlxagH79+uHeex7B63/9L1547q/41a8PRl1dPe66/RG889bnuPH6O1BdXYWJO47nAo/G/vndQ1BT6OGjTPw/3g533QfMwxQfdOwYnUPn0jUurZD7QVNp9DbZCq5WoxLM2In8qQwr6fyVw0vnOglHJmSaHrkaH6xGOxAkxtoJ7alIJFIY5iyg+JqdHY8uHoGHFw/gricg0VtGNj4IRJrYhVM2OlDadnfW16SKcyaQISPUltqw9cLiUfAlp7foDYTRLsTaxHDEKBtW6ZoKJ2I/jUYItYe5YUH8Ciqr+vA6L5x55IrMxnlWyMMrXElJNYpKy9n+/OQZGSCsjJ52xhC6r3DZQgaHdMZZwmpxcTObv7CaH+ziKcRl2Qno2ZxZa5gZQtQXLhvk8MrI/jnxO5dwmNONMO8Tf8vOiguHL9ywFkFRODMjoVPs7r0lkyrv7lsyijXCxnbE6+qW13bXOMHF6ofLnR/DA5EqLJmENf/jkxg0vRJN2bTbbrvxee1ovrrnnnuOr9xPXHXVVRg7dizmz5+Pe+65hzvapn00n55CoVAoFAqFQvHzRsc9pt5lOuIIJRYirreyF+4iJIqGJ4/kiB6Hq/UHPoL5pJOOx+R7b4HXH8fEHcYhHGnnox7i250MBHNY64Hmyx6aFDajMWhzl5CaavydCXoC+sLlQIx9/EqjNU76/e8xcCAN8TYkCRq5sM8+e7LT42xPCDf96SqMpFEO8+ajb/8+qKgswl333ARaAPSjjz7FmK1G4YabLmfetiAe74TX1Z8bDjZMbSX1cE0LO5euEcaHsmL2gWmBEMasBDIz2YjV2ZKN8YGE0GxEOxII5evEvYUoSgKd1VQsuWDXa12+j9zDm0gXt0x6bGcz8sXdQ4tFUrnr8LnR7ndxl4vgYYXLYtF4pyMXiGxHsoj8Slev0mGeXsmOk4YvQMTXI9JKStyszXaLtXhsoPS2S/OuerZxnaD6YNfukNHBCrpGNlaQq64ayPYZgrxsbDAj6p9c12jbzlkh76c4yQYImnKLRvM5GYmRDuFnJsjtKoWBr4nBfkUZa2/Pbj72nwtCGPe4PMwFUgrl+USIq7IT+zPFHF7ZPxm7/U5Jly65pN3ZIxYnt/KPCFcm4cslnTYllwxbQFY0w6AzeOOpqzItA7SeA7koqDNOfk1zcjhEuDIJG9EjT8dZs2ahrq6Or+tAC+U88cQTaG5uRiRiDA+jF/ybbroJv/jFL/haDuRom/bRMYVCoVAoFAqF4ucOyUm0zoDci5J68Cdg9HZ1hZbz33wg/Np+h3HwBaMIRdYzV49ddhsLlzsKBMsQP/BW9mVoLLiZETTV0bYjAV9S2K1dm9lIBzM08oGmZ2KI0Rp9+/TDjrtshSgX2drZ9mjsf+BEdhv2DcJc34EFOOeC43DtDedjr322QTjagKp+AVxwyUm47a6r8PtTD4XH38mn3Ojs6ORTJdFoCt+SaZDX03AMu4Zfy/woLhwEr9eYfzcXSKSyE83zQb5HGWSLbHTIJ2ZR0goSTPMhTFpB8bGaksZORJWJS4vN9xT5nrebhFnzdFqyAE7pLKeHOR3I6CAL1VZiNWHOSyfpmQ9IMJYdFdv7lm6TPNrzUNq2tTcjHAptlAbC2GBncEiHOQ3lOkHiPR03OzNkYBNr2lDbYpV/FD4yOCRitCB0fkaGWYXFjkzOFWRqcCBE22o2Pghceve2N1NRb0skW+GbRFW5PTSL1cL1JPnOH1nIzcXv3oi7In/QNFZbCnIZzYYeMTzQGg+//OUvUVVVxf/2+XyYMmUK7r//fv43wXtO0bjoJLRtWudaoVAoFAqFQqH42WM2PmhIbscy6IWfjliz8RMLc4MDLbgcijSgPbQSHZH5SOjt0PuMQ/zQ+zIb+UAjHXbYCihJCjyxuLGQdK7UNbAPiMSG0RpEONzGDQoh5tpCtQgn1qK+cRGamtegvmEhWjuXoqVzCVpDy9lxmpN7tbGvYxEaWtjxjpUIxZoQ9A/i/nnWvJPZSAcz7FrP2n/zzbJi+zl805GNOJYLdgKgLJo5mVJEYGXQoHtYif/mkQOyOJcqHZyGR/bDzvggemoLUZymhUkFxU9MH5MLctw3Wow3DwMeerscEWQ8oEXHCSGCkwGGent3MzqY4pvLSAfRGz0bgTgXLhvK2km3zspid4OEcD2BzgpGImGI9pTOwjk12lGZdTJah8qjcFV9+iX3drGR8YedJ8qbdf3vbhSxOicX6N40fRM5GdpvXlskk3qRS5lqN6URhYPat/bOBuZvfowuvYFcv3JJj2xFTL/PzV4r0suYshFiSxHjczU6/Bz5ucbbDlrD3tNDIyRzoUcMD6tWrcJJJ52U/KsLMkAQtKbD9ddfv2Gkgxj5INZ8UCgUCoVCoVAoFF2YjQ89x8YfLDr7F44v22B8iP32aejjj2ZfEhv33t4ALYY7qB/wi/FdRgeioYV6ICX/yAHmh95sGAXEaA23trHwKwRhp6Kwy+WDz1MGGkXhrv8ouTd73HUfcr+C/grmd+759/CimuRWz5DK6GAlUNL5VtfIBgNCiM/5hOqDcPmABEgumEquqKAspf+ZCqayIJsJCTKy9RLZiolmQVKkDdU9IYaTo7JhNjrIaZLr9Eo9CfVMTyVkXp5i1EhPGB88mgtuj3V7KtJbOLktFE7GyhAn1wVyRUHWjlkYUnjdMTkrzAYHOygs6RyVE+EygeKRjmzrgBWiHtAUfqIdFMYPQVtnQ3Jr8yef5TgboT0SSSDKXKb0pkBtF69cDAu9weYePjtStck/NxJxnbWxvfe+4JQeMTxMnToVpaX2iwvddtttWLBgAV/T4bLLLuNOrPlwxx13JM9SKBQKhUKhUCgUAmF80JEUWjwlxm8+8Bjv7m6tBH73ULi07oIqrS8Rji9BLLEefNqlXS9E7KQ3Ed/nWujjjgIGjgL6VBgLSI8bAey5PTB6cNf0SoLWPHYyaksK3snRGjQSJFch2u82RnO4mr9nkc7DAn00IqN5DtvQWFKUG/uyRAg+VA56AjujgxWZCn7U81j0xiZXX7fWcv54IUqmEiczFRrN2ImiZsznCcHTDBlk7KYBkhFz2DtFFue3pJkBRNmw60m/YSSJELST6WwYt9LnrSymy1jlTS6I+ib8JaNDYWH6KdMm13Zfm6cn8XgCSMTcfJsMOsIJ7IwMZqzyShgQyBUVVPL0MNeJdAjR3TBQblynndQbO0T+Z9LeU/jt1q3oKeyMs0SgsEvEp1EPJPxuaeJvrkaaTOPs9tLiudn16O5t44PZ9SS5+t/T4cuUTNNtcwt/PsimvNJoB5/PeCZsTvSI4SEdNBpihx122LCmg1jzgfadcMIJybMUCoVCoVAoFAqFDInOesIQ5xKBwfw3Hyz9+Hssn/5/iLa1wq0VI+AeCZ9rADRpBASNfIgkViEUTy5w7S+GPupAxHe7GPE9zwUmjATGDAH6VQJeG5E1l7UdzKTwK1PjgxDnAgHDAOPqWMZ/84HwS/idCbLY/fyCrusfWDSei3pC2NtUCJG5raMpZ+GX/CExUfSOT0e290t1nSy2yohrMhVeBU7iIxbmFa4bNIKoB5iyfBuW8Gwj2UEyVxHR5fFyMVkIymZh2RwvkZ6G0SHztoHSVb7OKm9JMJedE8R5sn9OjA4PLhnFErH3jEReFszCEg9LR8OwIKZDygZKx3R1I1NSie5bGrnWjWzbjs0Rcz3KxwgRxwJzTEc8hzomesc7cVs6hUX9UFQ0CMUlg+DxBNl2f/53UVENe6RsEik4K2QjhHA/dazK310r0494jbL6EXO4JpS5vJtdPtkkpY1GN5gXkhbGBzqmUCgUCoVCoVAorHlk5UD+mygeB2i592yiodnf/OVtfDn5JvzrhIPw3WOTEW5u5AssB9yj4NJMIoPeiXB8KTrjcxGLG1NH6IVb5yUsWZEcrbFhJEgOiPUztFzWdjChRbtGZMgIwwE5EvysRD8Sq7grKETI2/XpVpbsGd6boh4tAJsOIXxaiZ9uyUhiN92JVc9s6qEsRDsnPeJTkUpYTUe2wiGJ4+app8yk89vVQyLRpYNn4dIhs7nLh9HBCjI+UL7KRgd5pIPfW86aDuNYqh7wose8VRkx49TQYHWe2JbLCoVVFrvshK+opmHSkAXJv/KHMDAKQx85Su9wOI5IMtsqq/tslDZODF50jZM0zQUKrzBICUdQnkYS3dtaMmIKYxKlu70zwizaUDNmo4c5n4lc2gOnmMuRGT0Lg9vmSO8ZH2hlk54xxJrJt/jak1iFtbU1gmN+dyLeffcDeH2F+PCjL3HUb4/DJ59+Cc30viYLzr0db/P9nJQDOsdZedk8cDoSLl3631Vbg7uX1+DxJRuvtUO42DPIk+WIIDP5LAdbjplLoVAoFAqFQqFQoD0OLKbvLXcBEuW7GztzYOGnqxHtNKYVSsRiWPSPVzD9/BPQ8ONs9nHqR8A9Gn73sA3TL4mpfnQ9hliiEYlEO/uqCEIv2ZXvT4l56qVcSPolRn4kEl3CR64CdW9g1cPbLISZBTVXwJhe69RhS7mo1hvCGeHEwJGux3qhJBoSdsYHM+I8IV4KyCCRSfxzSSsrwVAm1dRQJJDK0ybZYb4HF+eTzp2DTa83yohdfaN0ISdGIJkX9DWXbxrtIqZLk/M6VfqaR1GYxWUzQoA2nxdqi3InEGVVzpd0YhctMG0FibL5Mux0E+5jId7uyQaGbA0JdE2gyN8j5UXOSyvI+EBlyFyO8hEWq7xOZwgk5DzLNe/keIjyRMZZJ+HYXJHrkVUa9xSaywUNvTeqqKdEeCEwp3JOSHfuDz/8wH8jYRemTLkP48aNw+6778Tf34IFVSgsqkEkWoqEXoHikho+fRtRWjgChYGR7HcMAt7h0GMDUFY0Cm6XsW6v31eK0uKRfL8Lg9j2CPjYPiIY6IOSohH8GDk65vV2tfmlxcPgcQ3mx0qKRiIQNKa4zIbN3QAxuXYUJq8YzQquZvymIF2e+2ltExd792bvA2cNW5Pc251EgtZ40DekS65p47QcpkPTTRNGrl69GlPWpvd8z9qZ2G6v/fn2otnfoLUxvwviFJWVY+Q2E/n2tzOn48NBe/FthUKhUCgUCoXi504/9u33Bxr4EGuDb/Fd7LfVOJAh4bYo/u/ub9jHSgIDt65A5eBiBEoMgSvSFkfVbscgOPog9vVhfB80RoG1zI0M1nPBK44WuNiHid8zhH0BtsGz4l72myIs6xqhzTcWg86Z4QOhVVYiMvpPPHw0AoM+polsDQ9+Vw28Wh8Wj7/BXTczuTc34tV7I1ZzNGJ6PSLx1XyfLKKTcMqnF0qKUFXVffkvIYRZOv7UtyyORWXwVAzBpJr5XAyzErR6Eqt0JdFTCJ2hti6BToSH4iAbLsxiojhP+G3VS5v83yC2JkXohnUNhjDvIN5WAqbVdSK9nRhaCPKXxForRLrQb6g93C2sIq5OpwT7flYC47fJrs+giLuTdMoWUZ7tDAQUT1rXgxDlm9La7Qqwa40629hUy3+pPlBYrcqajCgnlLYCSmNajyAb8plOJDCJOpordiNJiNplTazN01BWEeF/mw0OIo3M+1NhVSbtRGWn8aM4pDIeiboitglhULLKD7ls+FwlvH20gq41h31d/XIu+ItRWXJ72xOY2x5R3ikM5MgoSWGhhbuJnqynWwLphM5ltR2oKPehuCiPnRh6AVkAzkTMtROOnfhBxoRdd90D9913H5YtW4YXX3wRf/nLCygvJ/Vax9JlzfjjH69FO6tz5A466CBcf/1VaGuthctdjVNO+QO23357zJgxA2vXrsXFF1+M008/FuFQE6KxIlxxxdVYunQpv9fOO++MW269Bm0dK9DaVIhLL52ExsZGdHZ2YpdddsFtt9+I9s4lKCsZgbvvehjvvPMO3G43C0s5HnvsYfY8aOL+ELmK5Zsjjy0egXOGL0r+tTFOy8S9SwfisqErk39tTGdnHKvXhjBkWNeoh3wYD5zkSSJag/79+yf/Mvjkk0/4b14MDz2NMjwoFAqFQqFQKBTdObhCxw6lGrSOpfAuf5i99afucb4R7LskzD5S1s1rwsDxFSkWbHQhUbEHYlUHAB4LESjRDh0JuF3F0ELL4F79GPuotQlLLA7t8zn8ozcnNBbv7bZCos8+iPU9kq85QdM/EekEy1R4tUr4XUPgavgC3mXPJ/fmRnTIySz9dkIkvhIx3eisJcIoxHQSzoSAamd4WF+/Dn9bMQx69RBMGt1lvLES1VORb2GL7i/8lMNC+6yEfPM5AjnfhPgoMIuSQrAjoZlIFyf5nkKI7H7v8IawkjAo99JPBfkrhEQrcVeE187wQDi5z9w5OiZsQ8K+kY5ymqdDjjshX0dxdmpkSQXFx87wQGkgyracBnRveZQMlXGRr1QH0tVj8pfEaXmxYBJvnaaLjEijbK41s2FKDdacXjpotrGdJSJdyUATT4SSew0orRvqWBsejqC0vCutzHWFyMTwQJjLZKre7E6MD04MD2ZSGR4E5rItypN8rQi7CGftssX8lyDBX25vM61Xqc4V5VeOG5VvGXkkVLZl96dGOpF01ZoQyst8CAa2rMlbsjE85GJ0IITh4YADDsDnn3+OSy65BMcc/SvWZtbxNR8WLKzH8uW1mDBhHGbPnoPLLrsM//d/b6FvHxc3PBx88KE4/PDDsc8+e+Ott/6FOXPm4NVXX0Qk3IK33/kEjz76KKZOfRShUBgzZ36IM848gRseGusD7H5fYOIO22PlipW44IILMe3JaRi7dQmaGwuYv7/GI488jMFDBuPrr77B3nvvAZ+3a8q1n6LhIR3mPLVKAyf5HgrHWR0JY8jQ5A5GtuXNSZhkUhke1FRLCoVCoVAoFArFFsh/GjWs6AT0gqGIDj6ffSU4+7gQ6C4N/oAbg7atTGF0IBJwNcyEb8Et8C55CN7lT8Gz6lW4Gv/HvkQ64HIVcqODjhj0wBDE+5/DwmKzEKvHDb1/dj2Su1FdAfjLEKs8gP8ZTVgPO8+UGIyP30TpeORlzQrmR6J0HJ8YIpKcjF0WVEmME4JcoNAQyMxiGiEEqWNqluCUcpbuOWDlfy5kK5Y5vc5KNBWCnSw6Z4KTe6cTvgVC5LSDjgsDSbbE412Gui5B01gXJJP8lOMtDC09CYmuJLbSPPZyGpiNDk4wi9NFBWXJrdyg9KN0ybYcm5k0aD4roBoro6naVGcIwyRBxoeNoPs4uI2VsN+bZGp0SEe6ci+XLTI4CKNDJnUlV2j0V6q4iTaMG+Mkg5wiNbGojmgsuRr+FoQs4toJuLRfdvmERrWGw2HWXhgSsK4nMHr0CKxbtw733/8gH4EQCoW4EUFm/Pjx2GHiWFRWdr236XocAwb0x/Lly3HjjTfjv/99HwcddCDLmzD3d8DAKva+E8Fjj07FX//6N37vjnYWH9ZYFRcXsmsH4J57JuPFF/6CmkE1qKhQZT9fsKRmb+zO3l16E2V4UCgUCoVCoVAotkBIi3w/OTpd91dB93jY270DFYqdQ0YHLZHhqAM9Aq1zEVzN38G9/kN4V7wA/9zr4Fn9GmjKJw0kpCS48SFWcxn00j3Yh6aFeD+ob25rPXg90Gr6IVpzGmgERiyxHgm9qzcw9dYVLlN0PYqY3sKNOPEqFv4ciVfvyf2Kxdrx/RyazsBIcytBykrApt7o1BOchFp5wWZZQBOiaSpnJhcBToh+wgnkbat7EnSOXZisMBsdKI3kqXUIp36ZISHI3KMvUzFcxMWuR7nd/mzKJpFvY4E8gkLOv0yRBXIZij8teizKLqWVndFBjHYQkHArnFGfPSyMXfWGDDDZ5r1MPvwwc+mgWbhk8KzkX/mF8onaBEqLUGcYXp/9aIRsMRvdUo1qsBoNQdfLzgq7NlC4TKEyReVNOPpblOtMyreT88znyPcQjrCLi2x04L89UAZ/qvh8Gnt9yN2ot6kxGxnybWiQOeSQQ3D66afzEQpLl61laVgEv78Ezz//Et5880385jdH4Pjjj4PmxIrJSCRimDhxG/z1r69g9913x8yZM3Huueex9xwvgt4++Ndb7+Gpp57CwQcfjJNPORleb9fzrrjEx45Nw+9//3tu9Dj7rLMxe/YCFv/OrNNBPMvNz/OfGk7Sxu3W6BU5L+SzTCrDg0KhUCgUCoVCsYWyW7LTr7vhPfaV0MYNCjp9lJMBgjt2kDvjbzqmUy9ZMjpkaHcQ6G7pE0KPw10/E/6Fd/Ipn+hm1BsO7iLEK49AbMiNiFcfB710d+iFEwxXtTfiu57JzslCfNVc0MaMRXTEJXykR0JvRzRhrJuQCySCCdfSYczDG+t3MOA1FnPOCnZtrO9Bxra7AeMnBLB8iQudbYaIaoVdz3gSGukYCbgk0Gba098Qx7uLW0IcyxVZaLO6jzyVj5XAZhYnDaGZ5vnvnhZCrBc9hGmKlGzmZy8u6GMpUFA4zT2zRdzkODpBGL6yNTBsBKur+ZgSScbsn1XeZItcn8ilgtKcyncqRNobQm5XulK5saszmzvpypRsZKJplsjRqAc5nzzeBBKmKZhE+pjrT7p8MGM2GGRifHBa7h/4fig7N3tjgwxdb46j2cBF7Sa1ocJZQde0dTR1cyKvzHlm/tsOOX5kdBBtmFV7qUhNOJJANJbly8smJlNhXBbUZZcNp5xyIoYMGYK7754Mr6+MvUq5sWjRIvTr1w99+/bFvHnzEY+zdzcH0DRNr7/+T8yd+yP2339fHHvssawNb+GjJcjfxYsX87UbhgwZhGVLl/F1HgSLF63G3//+T4wduxVOPvlkvq+pqYlmpssL2aZPPqE1fmjKvQcWj0zu6T3icfZMiHpyKis9gTI8KBQKhUKhUCgUWyCFbmAYaVPxTriajHlUDYwRDYZzJZ3xNx3LeKSDFdwviWgLfEse5MYHjaYXincYgpgrCL14B8Qrf4N435MNx7YTQ45E7MB7gGB50gMHeD3Qdz4SkW1uhh4cwkc5hOPLoGdrQUliFqt8AR1RvY59XRchMuwMFocsBDF2Db82OSJDR5j31By/TQCrV2hYuzYm9eROL9JZ9RBPJ3iRcGnuIZ8PkUuIZWa/rPxOJ5bb9YYmv8zpIsfX6l52yNc5WXhYGB8yFWpFXprDLdIqkzCbMZdwq/LQk1A5onn6zUYiO8yit4woE5TOVlPwbKmGhExwIlZTOpFBxhjdYAjcZHyQ0ywWdSEatZfsrIwPTsq1OM9pfhOp1oEwQ3Xk6SXjEPe58eTSMcm9XTy95heY2rCrbZ2R65TsDIF/4/ZUHCdDpRD9+X72K9KWoIXircqu0/om7mMFGT0Kg6Vd97Y5T5Ea6tFtfv34KSEE43yJxhMmTOC/Xk8MV155Jerq6vDmm/8HPRHjIx3I+HDhhRehra0NO+20Ez9XQAYJAS0EXV1dnfwLqKiowD/+8Q+cfvoZePzxx3HaaaehrDSIWKwTBx98EPfvjDPO4v5vu+22yatoxIofc+fOxWWXTeLhodEYO++8fdbvcZuLuD55uWFsoF8OK6NRuZNOnkg3CoGmTfX6uu7rJH1SjTQRx9LdNx15W1xab65PbuUHrbQquaUWl1YoFAqFQqFQKMxsVwwcwl6ZtZYv4VnzUnJvOnRoeeotqMUt5ln2FCM86mpDcI+uZTsS0FyFcLkKoGkWAn6oCe7ZL8E175/sVBtxR3MhMWwXxLc/Gyg0Fq6LJZoRj6/jH6upeuI6Fc3MaHAh4B4JN4qgtS+Bb8k0blxxhLcEkWFnQi8cimisBbqbenN3T/Pvv1/PhYD+A1xcgDILkbIoRcdk4UueaihVj39hdBC9yc1+EptS/LLKG7NoKJ9DhhpBJuGW05YMD+YPcfqgpjJE6RVJdOUxCa9yL+x8p5WT+At++D6BrccbYgJdly5sFBcSrlOVKxk6L1X8yD9RBkn4NofTvHgwTb1EflIYxIK6XHRN3sMcd4qPmGrJvNivjBxG4QddK+rE5rBAL5WlKcsm4NIh9gtLU7yeWjYGpw+ZlzK81NtehkRxkVbUY7+txU3NIwqLunoqy2tfyGlkJpVxiKBr5HOo/lFYUxkYXJ4uwYvyXs5nucxQ/B9duTXfdrFy0QUpyuwZFdVxyfDvjV05INcVkc6iTJEhQDYCyGkt0tmMXOcEcttste4IpZdcjjd1+dzcSSeULlvRwReXLinKokPAZoKdiJtvEb2wqB+rUazesWoV6qyHP1Bq/M3o6FiDQKAMkagLekJHYaGfrw+guXS0tqzYcC3NvhSONMHnNcp2nLXzIfbeRte62XOhozPMjRI+r47OzvV8GqZgsBLxBHsmxOKsvHtBijP509K2GH5fGXPlLDwxdg7d18P8WMfeldq6xd+p0G31PN+UPLx4BEJet7HWTwZkGw/zdR0dcaypC2H4kNTtuyCf6ZVqcem8GR56EmV4UCgUCoVCoVAounNAJbBzCfvwWPc6XE0fJ/emho92yMeIB4YxXdPGfsWr9kas/1HsAzTMjkfhchtCixbrgNY0G26akimSFHh9JYgXDIVeMBxY8x1c9fPYl9N641hBJRJVY6DX7MLOM/yghQujiXXM742NAFYGCLPAmQka3Ai4RsCtsXuzj2LP2n/DXfchC4TNdASam6/pwKdX8hRxo0NLxzwECwIbjAAECXL1dWvR1OxndyjAsJG+5BFrSLSSxS15Lnzee9eBkGUlfNG+TSWC2eWLEDcF8nm5Gh7oGhIBzeKGMDoQsrie7f2ckqpsmoX92bMSmLBNl+GBSBU+K8NDLnEgw4LAyvAgwiTEarHmAxm9GurX8e2CYOkGo4IQeYWwTdeR8cCuPMt5SMhp17CuIbm1+RgeiHuXjcdlQ6zF88nzB/NfV7CMrwdhh9nwIBCGh6b1Xr6MTmlZV3qYxW85b6ywM0CIvBTbhBDwrYwPcj0ihOHBzpj26MKtEfK7WfwNA82U2gkbtvMJhYHCL6cLlSez4YGwS28niLTayCiXwUgQRXrxfXnS8FCsDA/dSCUg5+JvrliFK9PwpEqvu1bW4MqBK5J7UqdDtojw9qTfVmRzv86OBNavd2FIjbM0zmecUhkeukzSCoVCoVAoFAqFYouhWKzbHGtNbvQy1DnVAvf6j9jXTAdcLr9hdIi2wrv8b/B/exV8S56Fe+0HcDd+Yzi2Tfv8P/wJHk8jEtscA338QXANHwNXhQ+exBJ41/wLrvrPDcOF5oLP3Q8edx92++4ByLfAoyOOUGIhoglj2qXYwN8iPOE2RIecjHj13kiUbccdbdM+Okbn0Lmd4TVo6ZgLXTeEbBJgSYiTxeCy0jBc3hiWLk5tCCJRjEQt4Uhw1LUYdySeyeJyJmxqgXZTQR/awsnIxh1ZpO2pdLITZOneZgHU4zbKuiy407QwvY0wyHDhVip3FGaRZnLapUO+LhVGHTDywbi3cZ18rRCRNxe0VPPBxIFJo5enNDo4gUY7uDRnhmQhjJtJlf7mNKY6QulvZeQV0DmG6yqrVpw78gduaCCDA9ETRgcBxd1cp6zKCxknyLhCRjCr0Q2E2C+3yXLaGoYOo36kSytF5rjdLrh/ynMt/cQgYd3sMiXVdWR0IONDb5BN2O3INi3SobOqEY/np3NRPlGGB4VCoVAoFAqFYhPjZR/SxV4NlX4XqpmrYq7M50KBW4M0e0UeyN8Hia1Pehyuljl8U2tbgsCcP8O99r98vy20SDU7xz/7ZnvjxLdXcQMGGTI8rjJ4PTV8VEJPoiOBsF6LjvhcxPQW9rUYRKJiJ8RqjkZ02B+4o23aB3cB4norQvEFaA8t4aMzBCSabhCjOrqEvMrqCAqK41i8MM6nOXACiVx2C6Pa4UQ8l8WyTUEqATRXMjEeGD36N11vWlnEFMRtpkeTBXmB6HVOv0IEzgXhnzyVEpEqTUUZyqSsOh29Q+dQ/gi3OSLE9AcXjeO/MjxtHOqmclmgUQ7CCfSEtqEdtksP2cBlVbYIq7pndy6VJxLxSVCXnR3pDBA9ZXCg+8r3pviIfbLRTi5zctsn2mmRDmSUIEfn26WNQPaf/FTGh/wRiyf4FD1bMj0hOP8cEGK9LNpPXjKQ//am8UHcu6ew6hjhFDGtVU9gTnuCr22xYjTuqU2ubWGDMjwoFAqFQqFQKBSbkKBbw5hiD/ao8mMXbyvGNC7AtpFV2Kcc2KXKh2GF1uJaq9DxPcXJjc0HV+dybnTwz7vP+doInBSCQtI4EZhzG/fbpQXh9QzoNvIhk1EPNB2MmBImHQl08tEP7YnvEU4sQ1Rfh5jeiLjezH7rEYmvRGd8LsLxpXzRa6eQgFXVR0dZlY4ff4ijuYl6GG8s/tv1jt9S6a34mNPRLJaSk6eH6QnSCa9OyFRIyIfBwQq7fDMLseZpnnoK2Yi3OUFiuieSQMznwv2Lxyf3Gry4dCRchSXJv9JjJXILY06C2kvq4poGyrcuZ/08MY9uSEcm0xIJwd/s8gn5R1OCCZcOMg5QHbFqb+XREJQm5jxw0n7J9a836sLPBb/PDa/3pydj5kPMloVh2f2UmTRsJR/1QC5bsT4dVv72VNrmGgcfey/2ZLCotVxOnMTnrlrDwCPOnTR4PibVzEe6gXfK8KBQKBQKhUKhUGxCSthH9LAiN77465O485Kz8fCt1+Peay7D5EvORMucL1Dlc/FRDz6XBn/S0QiJ9RHj+kRgsLHhiPx1hUrlkxaph3/hVBa4/IpLnGgzN2gI44PbXZ08YODU+GDuwW2HLMbpehRRfT3CiRUIJZYgHF+OSHw1YnrDhmmV7BA9azfMKy6JWxVlHgwd5sbSJQUIR42hD+lEukxHPQiECGYluPUmQuikqXvI9VTvdSe96GVozYCu3s6ZXWuHVf6lgoRO+RqLpVQ4Vv4KwVMu37kaIYxRIN6MyosvYC81UPyEIyjv85HWZEjaXLhwxBwWIOBi0yLJZ45bg0sHOVs4WRgLqKc9Lc5Na7vI9b6gwIdgoT+jukPpLK93YEZu7+Q8ssLK+CDKiNmoa2XozbReEFZlUPhD5dRpu07I6Wblrzy6JLs63FXv2sTaRYqciETiiEYcDg/czMlE8E1HPvxQ2JPLKAQzPZlX8Ti5NFaALLh36WjcuXLQBguCOS3IAJEKZXhQKBQKhUKhUCg2IYUeDY0L5mDG2//CGVdcixuffBnXPvw0DjnmBMQjYfQJuLFrpR8H9PPjV/39OIi53at88PqMXpd64TjwFUZ7G/q4Ec600LSrfU2GIx0yJBE1DBvJaZc0zZmxQQh55LJBiGdWIpqVwcNOTBVGBzkstGvrCRpWLitCLF644Zh8jhnZeGEHCWpWopoIm/l4vsT2dIj51FORLv7pcBIXEgetxPp8YxYuMxMyNcfnW4mvqcTjdNDohUzTX9xPFrEJUc58rq4e/9kYnChfydFi1cKJfemMDz1pnDD7femQ7tMI3bfEmIIpWzYYLZMGgVhUQ5wVXSfl3Ew644NTA4RsfIgkWnh5MZdBc1spQ+U6U1Hfqj2TSVWP5fYkVbpRWgsjjzCOym2l8Ef2zwp5VM7mZBjLlilLRuHeZamnVelJaL0b1yZ43ckX+RSwNwXZhF9ck821mxtOwk9TD20qNG8Ifl/+ZH5hJLls6HwURWLwRHTctWIQ30eIuD67ZAj/tUMZHhQKhUKhUCgUik0IrRvbvH4d3C4X+o3eGuviHqxyFaHvbgdi5C57o8iroeF/0/HKbdfgoUlnYepV52Hp9DcxMOhBJ3X8o7ncy3YzPEuDns+3/zi7ORkbyJHhgQwQsQS0mA6tY13ypB4k2gLv6nf4ptdVxX/NpBKEnGAWTmWEYEoGB2F0kLfTiYHiOE31I6b78TIvx453Y/VKHevruww5hF1czPcR4pgskjmB/EkX5nxjvl9v319MySKE0lT5nQ8yFVg3iLKafQ/fVFPepBKMM0WUJbtyYnUfucc4IV9HYnQ29VPUl1ymyCIBWLh84cSvLGwsGxDpLhsMAgUsPTxd7YRVvqSC/EpVPsz1QZQn8zXGmg9dZdt8nZ0hQD7Pad1wEkdhKLByol0U26mgNt7KMGZ1nTBACEdQOgUK/RuMD+nutyWQYO8jlw1J3bs5n5hFa/aKsVkunusEJ6I1Icd3cyVV2DTNBZ+vGH5/KTx+H9zuAGungvD7yhHwV8DnL2b7/GxfgJ1TgkCA2qFq/utnzuPd2FDpcnlQUFCNwqJ+/NfLzzHG3fL7MT+DgSrmfyV7j+rZ9wi7/Jlca6x3QDy0eCQmrxyT0eiGfOR3NKqjM5rdc818fxF28XvO8EWI+ViaazqPp4jrE4uHod6buvOPMjwoFAqFQqFQKBSbkEhCR83ordHW1oan/nQ1Wr/5ADWuEKjT0prOBDpiOr759COM32FnHHPWBdj7oEPx8pNTsX7B92iNadB1HfGKX8LZWg/00ZBqkiRnaGR0sEHnqyT3jjDgXjcTWqwDmquQRcta1TOLQTJCECMBzMqZEQJ1IhZlv53JvRtjFseE2OUEt1vHmLEuVh6AtatTp6PRW18W/DITtoSYmalgmU82VRis5oEPtRsf7NTbuafCs8GYwLAqY1boDubx72myzSPZ+CDKZ0tLHXfi70z8FSNUqHc9Cd5C9JbrQSYGhXwYIXK5Nhs2tGnwoL3Fk3G9lyF/7AwKhF0ZtTtfYL5OtJ2pMOejU+S23aqdzxSr8kjGg2zXFNFZeRXXbslTLt23ZBSfzz0bSLzMRIQVmK/RkZxjcgvCSqQmxH6zkzH/vSlxGjbN5UYi4cNnn88GNU1kdPC6C7F2TTu++OxHtLaF2T4yPASxYmUDP8/Njr/+xrv47tv53CCxEey9tbUthPPOm4T69c38HprLxXZrzLnZ9QV48/X/YtZ3SxD0V6KosIa5wSgs6A+vh94Pe176njSoq25EKVxRna+JkG3ZzwaWJPB5tIzLjXy+VXjF36L+u6OJDdsR9n6Srl1QhgeFQqFQKBQKhWIT0ko9lIr74Nr7H0OgoBB3/vFKXHXCb/Dt689iQEDjIyJ+N+kGbH/g4Sjv0x/Dttke/QcOxNraZTSFOKbPmMG+AooQ638a+zhL36VWd+UoYpIWTt0ObdB6yejA0ePQmmbzfm8uzV4ES4VT8Zegc6mnbK7IwpadAWPIUA3hiI6VK7rSWohqsuAn9qUTH4VwnInI+1PEavHZVFPB5BPKK1kYpXykMpWuDLpczutUPoRXJwiR2IlQTGsTyNOCURl02pPcDBn9ZMiwsb5uHU9DCgv5QY4EXrHdUzg1WEypHc/cBL7odD4JBFn8Q0Z65KteC4OC7GTMZZgwRgYkjSEW+WpFqjKfrkzZxTUfZd/Ob1F+hQEiXbmSw0JTNpHxQUBlU5QdJ+Wnp5iydBTvtfzw4pHJPam5ZNiC5FZmyCKmlaiZCaQfa7m+w/QSJOZmKgBvrmQUD/a48njduPfeBzB71lz2bsbaBZcXM2d+gj/96XZ8+80cVkES3HgwY8YHePfd6bwDzSeffIYVK1cZ73PsfDJM+HxF3HnZNg2ubWho4J1byNjg8xax+xTC7fbyY3T9yhWrub+LF63AxRdeg1jUxfzysXPLuAHC5y2G31fK/CzlIyPc7Bi9teYLsdD15UNXwksjgSXFPdey7wTq9xONGe8Lovylyztx3Gn4yMhwybCFfLs4EkXI79kw+sEOZXhQKBQKhUKhUCg2IVH2xbSiI47WisE4+qpb8cjf38XJ516If/71ZXzx1qso97nw7b//jutPPgq3X3I2HrzucixbvDh5NfDCX15Cc0cIenAIYjXnpR/5wL6xdLJmZPmtpUXjyS1r6AOwN3F3LOO/Lo0+IJ0jC0NWYptwJSXVG4RpIaoJQTPUZi2QWa33kArZ+CD8JldVxT4IdY19TG+cqCJ8AivBjPYJp2D54vHC7QpwJxA9sWlRaUIWyPOJXN4yFUj5IKIUOBH/c0EYGGRnhSiPQlQWox0qq/rwXyqHNEWS4YchxGZTNkU9lMu/MEDImEVd899iyiZR3zIhM8FYy7vRgaCp2WLR3BfmpvIoOzvkY2Kb8kK+P22Ltkk2LqTyl9pX4eiaVEYJO4T/cj4aYcms/ZOnyzNDbQOVM3JiBEOq8wlRRsn4IMo8kWl56wkSHqOn8vnDDRFxS0BPaIjroeRfmy/pxN5MyKdf2ZD5/RO85/12222Db76ZxbY93H315TfYfY/d8PXX33LDAu375pvvMHHi9uyZrOGaqy/DAb/chzWXNFVTEZ+qqbExhHXr2uH2FPLziXg8gebmEJYtX8f2sTbcE+TXX33NpTjgwH3ZcQ2tre3s2iY0NTUj3OmBz0vTPFUhHivA2jWdaKiP8H1kgPC4M3tfc8olw1ZyI4QT8pXH9P5tNaiZ/LdzRDYGETI2tCbXmkPqz4LeMTw8+cC9+O7LL5J//ZyIo/OrKfjyskMw44z98cFlF2LhPMrYTzDnjLOxdI1x1mbLt3dgxs0vY9M2c2nYFGGML8WKh3+PD1ieznjyk+RORUZsCWVLoVAoFIpeotLnwoQSF8q8LqwNJbDcVYLh+x2G/X71a/zw7deINNbhkbtuw/nX34Ibn3kVVz3yHEaNHZu8GojFYvhhxTo0xFzc+BAdcjkS5Xuyr48UKzCyD7hE6fbsN4N50umDhowOaS0L+es95ohIc3LDWU9bM7J4mQ4rActOQBKClJUwZSd0mvfR/QYO0tiHNbBo/sbqs9085ZmKbemwC++WhDA6yIipX4TQKYwO+Uw7EkStRFexz0n5S9XDVwi86YwC2SCEeSEKZ4JI00DQuI7SlPwSULhlITZbxALAgvZO0R44Q0zdRNTXrXVUzjMxOty3ZHyPGB0IEpjSGaWywa7MmrE7R5QXYbSlxcQp7+mXrrEzLOSzjTHX4UzbxKKCyuRWd+TyJrfr5jbeCZu6TU03PcrmgiyKer3sechebczCqaJnyCZ9afSCnohjhx2254YFmgazszOK9vYO7Mj2zZ9Phi4XOjo7UFdXhwkTxrLXSx3X/PEmfP0NTbvkQ2tbBJdfcR1OO/1cXHjRJFx22TXMH0O+fmzqkzid7b/oosuZu5I1hF72jHThj9f8CV9/PQsff/QZrrryOsybNw+/P+lMHH30Sfjqy+/wxutv4+jf/p6ddzPOPOMiXHLxHxGN0DRN2a8XZCbb8ihGG9g5p/CF13vgFdwuXvRsK4jGcOnQ1M+4XjE8rF5Ri7f+9jI+ePdtXgh/LkS/vRtfPbEQZee8gH2nTcee15+Owg0fRpsZSgh2TOyLJzG//peY+Oh07PcHZws51j0pGymsDE+0b3/M+Tb5Zw/kB4Xhi7drk38pFAqFQqHYXAi4Ncx67y189bcnUd60AkPdIcRWLcHcWd9h9NbjEA6HEI1GUFhSBo29S6/+cRbWrenegyUWT+CrDg/q427orkLEq3+D6PCbEet3AhJleyBRtI3h2Dbto2Pxkj3ham+HFkvTVYlBazpokRj4ItJp0DKYFmZTMmXJhORWaoQ4LYRXK0ErHXROJgYIs0jWt5+GymoNP85JsC9AQ+yzEu/M19lhd9+fKrLgHU+EuKN8pTQkx3ttmwTs3sCJuEsk0iymms544fQ+MnKaGWuaZP5lUlHVZ0OZJP/I8EMifyojRr7KpdO6IDAMEOG00+hkNtKBer1+n9zqGWiO857AyoDlxKhlPkeMTtF0H3cE7etyZOQwtmlKLrGdC6nyPdNyQYjRDYTcTpjLiZ3xQdRPGimRD2PbloYwEMjOjnTHY1F9w1QyAif+9jaZCsbpkOMmx7cn4+zEb7tzEokYxo0by+pOJ1qaOrF82Up4PG5M2GZrfnx9fXNynwc1NQOhI8bedaltpdESXkyb9iz8fj9efPEpvPSXp3HCCb/j19Foh7333gsvv/QMpj3xMOrq6lFbuxIa+2dcD+yxx66YMuVOjBkzBs88+xhee/1F7LjT9qgZNBBTH3+A7XsYz78wlY+I+OzTr/j98klP5kk6+LtCFsZoqzDTPuHM0HOQjA5kWD97+NzkXnt6baolMjh8+N67ePOlFxCP/Rwa2++x5Ln/oviUOzBydDk3OrnKt0f/Cf2Nw4otlkjTOqBmFIozaJ+q/5DOSLEbxk2bjnHbJf9UKBQKhULxs4G0/D6Dh+L7b77CXVdciOtP/R3uu+5yDBk+Evv85nco6FOD/Q/+NW6/9FzcdNoxeO+Nv6JPv37Jq7sgf1bEvLjnvvuxcs1a6O4g9JIdEO9zJOIDTjEc26Z9YB+F/oVT2W8UWjgGbU09c+uhNbUCbewjozNkGBuicX481ZoO3XBr0GmMfW/iK01uZPiN4Ukt5sqQ6GolvGYiYKU6VzYE0HlWAlZZuYYhw1z4YXYCkbAhNmYloqUQVUU4zG5zJ1U4zUYHkZdiWh5Z5MwmPXOFhNd0hgMSVbIlG6MDQdN/CUcYArHhaKSNnb9FBWXsmJymNLLBmFrJSnQVQjX9Bor83Bnnp3Jd/lilnRNxl8oFLXC9pbM5dOwUdY/yRkaUA2FwiMdDtvWUyllcmnJOINffdJDfTuuvVV23+9tslBSjHmSDhBXmOkLX/VyND5kii56y8EnL83g99u2hlUi6KZF7radyTjCnxeaAVdipTUroMQwYYLynLlq4BLNnz8XYsWMxoH9/+P0+zJu3ED/8MI8bHbx+nV2TfMdkWRuJRPHll1/hmKOPQnGRDy5XGDvuOIGPonC7XRg/bgx8rEkpKyvlf3eD3VtzxeFNTgFUWVkBfyCORKITE3cYj9Wr1+K5Z/+KF194lRs2WlvbesR4m898ysQvj5emqcouPqJ8CWcFGRyE8f3hReOgs7r4xKKt+N+p6OWvAmDOt1/jhccfZQ+F1I30Fs+a79HUMgGVW9vNsduKtk/ENEwH4eNnPoF4TOur/olZ1x2B/56xP/570bn48Sv24Zj2WCsaXjkXM8/Zn/s387q7sDY5uIJfc40x3RNdM/8H9kEp0fH22Zjx0H+A2ifwGU0fdMYd2PAK1rEIq567EB+ex/afczzmfiuule93CD55+J9o36izHPXi/wPmviXF8/63k7346Zh0n25/0/YJ+O6ZG/DZRQex+x6Br//+DmqnJe933pnJKauSdMzBsuTUR/+9aBIWLxJhjKP9/RvwCYWd0uSWR9GQLHZG7/+l7Pi1+Picjae9sktnuu6z1xYCn17P03OjqZba52CpmIaJhfuLfxnzJW4YbbDmZXxxxvVYi4VYfB2FS4xyoDgb4bDPD/s0j/7wKL6gtOLhPRU/fGnMUWtQi6U374/ZnwJtr53aLdypytoGmj/ADzcebcSJ3ffDe19AS3JaRR7W+6ayOJ+6cd6kuK6LOFpePwUz7vknNvQdav4nvj7neqxuN8LNwyucGAXS/jXm32KEe8Z5v8es95duHG6FQqFQKLYQGiMJeIZNwLl3PoLrH34K10x5FNc+9CQOufAaLIm4sYg98E/842248u4Hcdnt9/Lts2++G+P3PhAJfwGuvP8JlA8fg3BCR3tMx0GnnY/Gwj74oNWHf9UD37VpaIm5EE9ESAHi9/Sufoe9QLTwbf7B19bJXjXYi1JdI7TV9dBWrGPP5Db2lZHhE5Z9wNGQ994k7jc+bnX2oeuUKctpodfceyLTIqGyEwK4nbgmC1uyaEWGhmeWjsbUhl35IrR20Kw1I0a5MH+Oi737FHGhzyz29RQUdhIBZdfT5HoPcb0Q+oTxSHyLkggoMIuOvYkQ9PNNvv1MVbYJ+X4kOgujQKoRDoQow3SecKkwGwHN0y3JBIq8XCgxj1QQBpUt3fjgcWs8/bJtB8S1ZpcpVC6EQYryXjY+EWR0yBRRf522N+nqsCi/chmma4Qj5HIiG4DNox4MA8LGU93ZjXqQkdsdJ+cruoiyoplukGYmQu3mwJYWXoG9wcSYasnndWP06JH4fs4P+PzzL7D99tuyeuzCjjvuwNd++O67WXw6pgQ7V09209fA3m2S88cVlxTx91MaPZGIR8lXvt/A7t2U9nc/Rn7Q+hBPTH0eLzz/MiorK/lojJKSNOuh5UgqAd8J2VxvjAhK/pEHxLNTOILeUclFfC642P3OHPEj35+KXjc8ELVLF+Pph+5DQ/2W/ZBPSSSEOKrgFx2wrBhwBLa981/Y996LUPjRi1hFyRH/DvPveRL6AY9g72nTsfcVe6D1iSuxZHmaY8tfw7yvJ2CbB6djv2n/xK7n/Ar80UzX3PcByi59g+03rml+aDLWSM/9gl9NxX4XHAAMOhO7sHP2m3Y1qpPHiKL9bsPuj7yLPY4fitVvvQN6RQu9fzPmR0/HLg+z86e+gJGBZzHrLatFiToRr5LiOftNrHO4toVv2/Ox05R/Y58/7ICmT76C95B7sedjb2PbX9Sh9lP5Q7EcVSc8ydLkbex4YAjLHn4BTWyvPu9RfPvlttjufiNNtt/+e8x+9r8b+sLFvpqCH1cdih0fnIqhcqfBFOlMIxd2+e1IYNdbeHp2H8VQhxWPXoYVgT9gF5qG6cEXsPVOpgLQ7zjsPO0W9MVIDL+VwrXxKAe7/LBP84WofeFDlF3wT+7f3rffgAFV3KskgzD0xumYsCvLy98+0xXuVOWpG/0w4MynsSddx+473PU05s1cnTzGCAdRftyjPG8m7tWO5R+J+aLSXMdxo2SfI1H643Qk1/ND+JsP0LzTr9Cv0Ag3D+/9LM1KytH3iENQwNP5YSSOfAb7sGP73nEW3P+40SLcCoVCoVBsGdSHE/h8fQTvrgljZrgIX7j74YPOAsxYG+b7P62P4D/rIvjaX4MvPQP49oxmD96pi+P12k78t9WH99i+H1ti+IydT39Pb3Lhfw1RUJ+R/6vXUaCvxHO1PvYBpkGLdcC9bmby7uxDL8Q+JpK9Zvkcuj4ftEL2JunNULRM9hpjt2CP+BTrS+QT6t0WjhjbUicvs5jz+KKtcP/iCXh40da4l4T95LmphFm5oxRtGy618Cp/oJEhQv5bIItjfFoX5h5cXI1wSdec4rRo3/2Lxyf/6g4ZH0aP1bBiiYaWZEcjp6JhqrATsghndmaEcNvTOBFBrcInI0Y5EJSPQvgrDBrv6umut0KUhXRpmgl25dFOYrHDEH/za3Qw4zTeZiMCTbdEeSHXr0wR9ZFGrZCThdyfG3HJOOykrshkej6R7hoqF+1S2RCjHQirMiMbF9K1N+nqG4XNymULtdt2bYMYvdDR3r1Tpx3mkTnCkCE/GxTp6e0BlZs7TkdL5IoYmeH0frpOowxi2GGHifjyy6/R0tKKMWNG8n3bbjMBc+fOw6JFSzBhAnvPSbhYO2G8M9KraCAQQEVFBb744it4PAH2SlrM2jn2TOMLGDjD5dL4+mfxeJy9yhYyf334+ONPcf75Z+HQw/fF3vvswkc89AbZGh+yyVu3h7Wl/8/eeQDGUZxt+N3rRb26yJY72GAwvfdAQvKHEkgCCSWUEHrvEFoooRib3kNvCRAIECD0Zno1Nu5Fki3LkqwuXd3955u9kVbrvbu900mWzTz26PZ2Z2dnZ2bndt5vyuD+9MMbjvNplsidNcFeB54N9tgO1lyEwwaPD040IZx0SYd85I2bwNtzSkEx3IiBPZtA7Zdodv8a4/cazTPHMeaPGLdDHZrm1aY+VlGNYNurmH/7dVj6zjfoDm6GAnqPpnPWfYMllx7Ie4y/d/U/0BGpR4iUeTsEJqKgKp9dzwlPIQuQPbgautEyl13jvYvx0V/2wzt/ORw/fNKCniZ9uHJ/zPdpl3z4R1byNqvDzV5WKB4j/ayN6IG/opKllcGMFxiFYDG90HiQf+ARKG//Fq1rgI55cxBecDc+PYV6yx+IL15cgHhjAxJNU8QqDsdWf9gFXnOkUqVzKkLfoXnBjpj4x731MN3s3iuMJpyBkCrNRyFQ1Yz6hy/DDy++iHUNBSgYV6Kflgq79+mKofWlM/ARjWhg113I6pZ+6V82CYWlet54Cg1W43TnCUoOwNhdVqDuQzKirEPjl0swcped+rSD+AqsmHUduve/BdNmsPB5Oq/A6tmH6yM1zr0KDe116DEO8pBIJBKJZCOCZKOIyt6w4ho6ohraoyr/7GHf2aZ+LKahjX0hR9udCUff6ZNGOkSZvxA7Rxyj8wjqPHZj3UhUBHW9XWmdSz/K/Bih0VRKrJGmBFgjpygfSh77ZA2yjEcuGF7vafi1MERkh81zaUqoDr33gZJicekwe5dl7VZEPE4esnGxV6NIKwTNgYiiRowimZXxgYSrh5ZZT8XqSRiDrPD5FEzcXEN9nQNtLdmlczJBLRVDZWwgjD2cByIeGhH5SqLhQIwOAyGVcEpYGQzSrZtiLLODbXAgKM3IJRuZII5TXITBhwwONNVVODqwl3a6T3pu0hkb0qVzMjY2IZgW2jWSq2fFLno+919IX0yZZJxiiaDRJ1ZQvWKuW6xGONC1iHQGiHSIcJJBZcBcDmiUg3nUA0EL5JrjYjZ8p0MaH+zDX2tSV4ecgfQ0H2oyFfUF2QjTmZAsXuK76JFvdAKVvXiSkWH69C1QU6PrS+VlJXzfhInj0N7ezg0D1WOroLF9ovMLQdM0nXD8sXjiiadxy8y7cO99j+Hqq28wekkJjXCgaZ562PvhddfegvvueQJzv5+HESMq8cgjT+Kfz7zKF5auq1uVOGNwGex8MhJn1T+5weTUSfMTW/bJsDWRG2i+2uNOPxslZbkSZYchI6aiMDgXzaZpjQYN3z6YPvseTN15IuLzH8F3lx2LRQsTDcrgQZhxX6LnOHemHv5ZUnjkM4YwmbO50PKgEg0jzhqdSuIFzLX3zXxh7944XnkExGPvGzMuA0PI8MA6zQMY8ZcXsf2xP0Ne+Gssm30sPnn2u4x7RiWj5aXLUOM+Cjvx0TT6yAk72D8vgPL9DwE++wgd6z5Aw7pDMHqaeIPuQOMj56Nu5GWYceA4gwQxHZNvMqQDc3J9DIlEIpFIkpD4AS1PdDx1dq/QNxIoigalsIC9HDEPBmNBxnOHG/VvFo7mpt/zbERxdo7bRjMlrkHr7IYSakns6G94MAphZ01YAmdUv5/zqhbxTzO6AWLgC5umop/xISFc/WHEErg7+vcKojiexuKcCo/ThansnampwYHOVns93IUgPFCESDgQ8c8ONEVSuml30hFR23na6NPA9F+8NhdpkQ3p0s2cl2L661To9zU0RgfCztQ3BBkKyPgg1tfIFgon1egGWphYuFDXT0fIpWlnssn3bA0U4lpG8d9cr1Cda2WkpP3mZ87Kn/2ylb7+ycUzYYyz0fhQWlYBTRHdGvsw1vPCICjJERm8l1gJ4sMdK6HfjB0/g0mq9Ow7pkLV4hg7tgonnXQ8/vjHI1nWxfm+goIgjjrqSPzpT0fDH/DyfZSrtK+yspxPq0TrMdx++y0oLy9j70p+dv7v+doQRx/9B3i8Xu7f6XLy78FggL8rHHXUEahg59N1vF4Fs2/7OyZOnMBHNpSVleCSS8/D1KmboampGcefcAyOP/4YjJ8wNqMylSkDzSc754vywP2y12cauDzcGPIozdhhJ/zhxL+wArbhHpShYWtMOGJHrPvXtVixqIU/GGrLN6ifa55qxsSY7VEafRnL31/FZzlTa5/Eii+qULbFmNTHauagfrUXBTsfgSmnXI+JU9aibeVads42KMF/sfSluYiQHYL9sIeWfdE7LLsXfx5c65aio5154qMaUhFA8bTpaHv1Lqxeq//Qql3L0PRjmhEB67EGPY3setEmtH30AfRZhrMgHqYo83Aan3sMzWP2YBUUkL/5TsBHD2FpIv21UAPafljYt5ZAMlKlcyp8W6N088+x9Mn3EKb3uGgHOtdaTScWhCvYgM5aihdLa4q7mfXyI1WaL0HjJyvhHPczjPv9lZhx2FYIL14E8yyaLn8+QrVLeTnQKMFs3mc80gNXQSXc7jji9Z+iuS5xIA0ZnTf2V6gqeBHLnngP2O9X0MdNxNH12sWYX384tvnTrn1GIpbOJZPmYuUzr6Obvy9HEK37FOtsTuElkUgkEslPlXxh148Y3rpoOAQNN7cYnaAk5tnNGocCzcMumtHIB3FO4msKtDZ2H4YGo0Pxs0sl72l69vjF8EVUzKzbjAtgVgiBqU+g7i9aZbMoqB1x7PDRdTil+Gv+zprMMJKMyZs50NSooW5liIvr5IwIgdAYD7P4N9wQwiMJ1QMRq4lkwuNwTwMjDmfyB4KETWFIGWyMaSaehXSGIZpihuJotZaCeMbMeWTOcyuDgzAy0MgVcmTI6+cGkL8kHIs1W8wIY2ayOsQOYgog4RwulgYGl4lRgFWz+qchHY1hZ0OyPLV6lox1C6W5SHdKHxrpYF7bgfYLP8nySIyAMDqB8RqZYJWXmSKMxWaovBidgK5JZZzKfyoDxEDK0k8Nl0tJWR8mw2iEEG5jZKBC9lDBF5iOR+F0xvCLX+yF3XffFrFYiO2LIBbtxv77784dbZO/WLSLf58wfiSibDsS6UR1dSWOPvpw7jbfrBoet8bDys9zs3olAodDD7uoxINopAM/238njJ9QgUisA5FoO6rGFOPYPx3G3G+wLDgen2mjcdTRh+DU04/BltPHYc+9tsHUadX96peNDXN54HUJDe+1QT+DRRJyVTcNmeGBplba71cH4f9+ewScrqF5MdrQuHe5Cjv/cQSa7j2KTwnz4d/+gS6Pac5/M86tMeX8E6C8eSpflPf9mz9C/p9vwvixaY55Qmh55rTENDxHYVn34Zi420h2zraYeOZx8H59OT6mY6cdgW///SPi5vKz2cGYOGUBFpx7AN4543akGwDr2/sSbDmjGUuv0qdw+vCvs9CQkeVgOir2bMbySw7A+xddjXrvBGT3auhCIO8HzDvn53jnlD/ix+W7YOtzfstHNSjTjsfWB5ei6c4jePq/d+FFWLYsBNHmTkqqdE5JOapOuRVVoYf06Z3OOArzv7Caa2trjDl8K7Q/TFMFHYSFVmuxWORH8jRnL3UL7sIX5PfEA/DJS52o+s0v9DU+DBTv+xcULb+Zl5EPnvzG9n2WHnAifHPOx3sn/wZfvboGzjRFWJDZeeUYue8MrPseqNhGjIT6DCueX4D4igfwGZVdFkd9cWmWzidehbLWB/EFn0brUHz62Lu9U2hJJBKJRCLJgBSr0GmxDEV2q54rwvjgtNHsYH40L/NL56SyeagaNFr4ml1PoXaFGobCGqqK4oLXVQ2XswJKEssFjSI4r2ph4lt6dFGtv2Dky/P2urzCYu4KCsotXSqRzLifes2SYHW+wehgFLDSMWGSwhraChob9AYnCffCEcZeugNFNNKFkJcLQc8MXYOEamPaC6E7E9ExmaCQLgw933N3X8awxLUzCZ9mojBDaSNGcQw1dnukp8Iq3mbjBN0jGR0Io5HBaGiwIpMyohs/9Lj4gl4eJj0v4pkx59PsFVMSW3SuPVFGGAGEYSEVZHRJJVKbMXfWNRtyjEYIcmJfMoTRgT5TGZUojYXLLyiD0+lLHEmf/qFOewYR8RwanUBc2wylnXBmI6yRTAU147XMox54eTHEzYzVKJ10U4VJrFGjLsTjVi8bmTNcDRDJ4jQcjA520kv4icfDCIdaEepZx10k0sENBuFwe+8+2ub+xL5QCzc6kEGCzu3pbtIdO9bV1ZDw08qPd4dXoytUh+6eBvSEm9AdWoueUCM7v5292nax7SZ09dRz9+aaEL6uD+nfu1dzf7r/tezdaYhmqckxVuWB3p1T1e+CXJYlqkvT1aeKZhpDXV9fj1kN6SOxR+0HmLHnfolvqXno9lux274/w+ZbbpXYkxnffvA2PhyzZ+KbRCLZ9Iig45Vz8HXN4djt1H1SzNAskUgkEokkW/YvBXYsANw1z8LZ8L5udODDRpOj0cJVdheZppENKXoiKqzVoakqNUB6DQs0JFxj59F6EnxR6gRKlEZ9mqwP1GyJsAZVKKJvG3E4Ea/aD9HxBwOeAqhaD7u91Xx0aTJSCftGEck8ysG4SGjynsF9bzOpetPVrlyW2NIFrHSCXTIovnTu2gaNNdZdGD8hMa8Wgwv43V22e4GLsFJhFgAHA3ENY/pTug4kjQi7aUCk8ptJGpj92gnfKB788LUDW26rPw9ClDaWMTv3lCvI6GDME+PoBBJ6zXEh/zTdlRG6BxF/4Z/uV9wbYRZmydhAJBM4jNe1a7Qz5osRISzn+fV180TYtOi7wBVR+RRuqa5lFoCM9YUx3az2G0XzVPm7YL6GzaetX+/aEZ+sSFanqTHr8Ch/zWs5pCNd/hjzxSjyE6nqsc7u/lPWGesLY5h5gb6F/IlMyosxPsLwlax+Fdek45rpd0RMB1Y9dir/lKSHxNK1jWHk5bF89evdSXNlOBgOor7AfE/DOW6Zkqt7ySQeDyyfgHa3/nuT6YjSgZKL+012r1Zhd3bF0N7VjcrK5Iqa+bx0aZmufhS/yWq0CiNH9l+zbM6cOfxzSEY8nHDmuVkbHSQSySbOmmfw+YkH4usvt8T0Y6XRQSKRSCSSwaIxMTwwHhiX2EhtdCCUSGx9kT8ZafxxwwKNaqDVUGkUBHN8m/YZdTMyUHT2QAtFoIVZpMl19YC1poAe1gCyuo4ah7Pmf/B9ehmUtiV82iW3a1TSkQ/pIAFJuLxAEfskUUl3AhLoSCS0dutPETJQkomkRvLyuuD1KVi2pG8saHOTPk0NF82ShEHioXB0z8Kv+Rzx3Zg+g4UIm8RDXUC07t2eCXbjm4m/TNPAmJ726SvHIj0EmV5/oChOF18ompwRo9EgHcb4G0mWx7QYOCHS28rlAhKIzUK3GVqYnlyZI2RbsBYY64hsED1Ljc7pUHq3c4ExjsIlMzqYyTQ9zJjrGyt4Hln4oX3i2TA+I8Ywk6WT3bTjZS1RFo30GiBSxF1MDSYZGJGIiihzAhJRjW5TYFO8J8FADRdEpmG0JWbcUdK/8m5UUDoIJ4jEQ0g3WFn4N587mAz5Gg8SiUTSjxFHYMcH38ZeV52CkoG3JyUSiUQikSRhMWtfkGSvFU1nLQ77xgQlRGKSff8DprMLaO8AOjqhkKGBHI3OsBN2uBXeL6/vNT44nWIKx/VJJzbR1E0upQQe50j4HOO58zqq4FZK2TGbo0AyJJVwRaKXENHMzkheXivy8h1YuiSMtramxF6WjD0Db2DmUuS1g7geOZo+hqa3ypZcxpvSfCjTQVM0fv/GKXREuuSSZMKsgAxTtEg0kcli0cl60Rvjn8xPNmQiJNthZu2UxGgHBbNq9Q6VR45fyj8Hi64eqyl7+0NVYrKleIxlZbChqeKiqh5fMj4IZxereiwdRv+ZnJssz+2WGSNGI1UqgxUfDZEwThgNEGKkiCQ9QoB30myMKUZWZivYD5UA+1OG8sQ4aixbMs3b88csYhUTcG710I522BDQAGWPJ32Hm6Eu79LwIJFIJBKJRCKR/AToigPtpN+7AtB8IxJ7bRBXdQOAHeGfDBoDMT7Q9EqtuoikJIbGZ4wahfe72XwRbZejCKkWnLaCDBZe5zj4nVPhcY6GSyljrpg7t1IBr6MaQceW8GAM3E59KhYB9frWnbVxQAi7wgX9Jb29ue1gVyj1+Vvg9XZhxXIPfL78xF5rSEw2I66Trvf3UDOUYmoq7OaDgPwLZwfzNDnmkTuZXt8OqYRXMRrGPO2YXfQe6LrhhFwmaZHJ82EH8zNojIcQh4VQ3BdPUadpyI/2jSZKRbqpjvrqCn3hbeHEPu4n8fyJ+mN9MV/ji+0KUuXhQEh1L5mM6jIbJIx1oxXi/kV+lJVXcmfEPL1SKtKVOVEmUsHLhCgfzBnjaKav/OiIcySZYRSaaaBmPJm1zYQwQNgVqkUPcOE2FrKJa7b3mInob0x/cd6Fo+tw06oq3L58NP9uD4WvIeP1FnFH204t2BumHc4bu3EaHezmkchP+nmKRgbwDm5BLn5XpOFBIpFIJBKJRCL5ibAuoR+p7mJ9wy5kfOgOpVyMmqM4ES/cln9mDmssNbawyLFr8aHx6XttJSXcBvfy//BNt6OMfxq5felE/jmrdjr/JEjc9ThGweecBKeSz+65G451n8NV9y8W1kPc0TbtQ7yHNaSC8GIcnPER6Onu6RULk5FKYEslrgpxTpyfTjwjIYymVyoojKOwqAOrVxVC1fT8oP2p4mEUEY1Gh1TnbCgGO07p0jlbsgrXoLOlOt+OcGoXYWygxZDJ4JDK6JCq7NudckxMjWOcbqm0nNY9IQMAORr1Yv/e7PolfzTnv3AVZWP5pzGdnVESchQEwzGcOGGBvnOQEGtbUJ0gRGpjXIR4r7uInRnzcgIZH4zOiJ38FQYHUZfZeX6FUE/3b0wD2qbySEYHUW7SYV7XwSiGmklXdvrFxVR3W92XiL84j84pLx3DPvvCkdiEvRZkM4WiyG+rfDcfE25jwI4wLURpo9uQONhPScij4KbaqsSeVCjwegvgC1TC5y/XHdumfXRsY8mnocJBs5eaqkR6XlwuP3zeEgT8lQgGRrHPEex7Kdxu9rvqSN+hQ9SJTocXAd9I5PnHMFcFr7uI70+HNDxIJBKJRCKRSCQ/EUJCwHRkMZpA06Dw9Ra6odACz9EYlFictWoCiJfvhWj1MQhPvx6x6j8hMuFMwJW6p30/VA1Y08zXc+CSgnPgzRRn3VtQol2sURXk0yYZOXPiUn3IP4v+7GVbUvMVXud4uBylQKwTrrrn4J17KdwrH4ez8QM4Wr/ljrZpHx0jP+TX7xmFogALw3CNZCKtWXDrFdZM4lUyUgl25v1kZPD5oqgY0YbmtSMQi9mf1qOpsSGxZY0QpclJssMoXhqx6l2eqR0vmXBqFbYVlK+pjA3maZaMxoGBIKZbIvHdyhhn7C0/2FAaiuctGu1gezScPLFvMfhcIdJOkMkID1rPH4raL12Meb8hRwiZ6wYRL6MIb8fR9GpmYwdtG9NsICQTmZM9QwKruNrB6Nduvf9Txpw3DlboebkfICLfrfJ+Y8FoQDAbEwbDyJBpeMn8n19dp2/YeM1zOr1weYrw/oc/YuTIUdzRNu2jYxs7maZpOmJxDXHTzzYZFjzuAnSzV8T/vPgu7rjtYTzz9CtYsbwJPk+x7fc4qhMd7D03EnLgnjufxLdfL+FrPQlDeCqk4UEikUgkEolEIvmJ0CF6x3oKExuZQYtA02gEzelgjX+99a+xBo0aGAu1cAvWStQb8VpgHMKTL0a8bK/UqimNkGB+wlMuQXzU/qx1wsJ2UBMlB8qCGofS9C3fdCj9BZ5Zy/vmGXawe/E6q7kfpWs5vAtugLPxfXYTKboSs2Pkh/zSOW5nIYoC0xAM5oMEsYKCcuQVFrOGMa0zoTuXg3ro6SQzHhDmY3YELePoBDNut4qS0ga0tpYhEum/ILAV5uunCpsQjdZU9zRYDOY1KezBCt+uSCmwM7NIOqFUCLepjA8kHjhcG0Yi0EdGdLM018tbMmE5E+NDujRJhjHv71o1EY6gXl/es0wfKTUYCAOE+b6prAjh3Zx3VC60xNR2QvzJJH0GgjEuuXxOzGEZ1/6wSoNkULoZR7LkmlRinSg/ZmeE4pdpPSBhZYCVd3I/dZKJ1ZkK2en8ivAyCdOM1fk05RK5dLhcPvaseXDUkQcm9oBv0z46tqmQLI0zNY7Re7mi9H8+yPDQ3RnHWWddjA8//BiBgB8/zl+As868AM1N7fC48/loCK+3GH5fGfzeMr7P7QrA6ynSj7E2A992l3ODT/2aBsTj7D3Y6YPfM4K7VCjsh6pfrOrr6zGrIf2N7VH7AWbsuV/i2+Dy7Qdv48Mxeya+SSQSiUQikUgkkmyYkQ/8qow1RBrmwLPoocReG7DGjOZx6SvXJYMbEXZHbMQvWGvRIKjQlEXt8+DoqYES0xcg1VyFUP1joRb0GSs40S54vrsDjpZ5iR0DIz52f0Q3OwZxtQXReGNir86jy8ehiTVef1EObFfAot+1HJ4ltwNq8illLHG4EJl0JrTgeETVRsQdzYkDJHwaRkHE+tRjowhlJRSmEqTMAhZhnGecto3TtQi6OkNoay1lfjoxqmp90UuEa2VoMM+rLkS3flMzsfOHUkgbiusZ0zrdtRTFwXv/uVhD3KF49GdGi0NVo6z8hfkoAU1b34Lg85TA4SCBXENM7UIouk4/YOCHrx3Yctv1zzX2aHdoPnZ9NxcF+NQJDr2Zr7HyHNN6WNghHgdBst7wIm+Nox2sFpEmA4FZJDeHaRSJ0/W+p7Q2XjNd2JkYFYzPmN3zRN4/07AlWjwe5EeiOGnCcr7PrrifSiS3MrBYpZFVGMIfKTmLF2qYsnlqQ61dsT5TKB7GZ4QQzwmVI2OdR9hNN7FuQ16giIcTUdv5dzOUhlTHWj2b6fLZSswzCn/p4mo2PFBdaE4LK4xxzdYw9lPBKo/WNoYRDDoRDGQxanMTwkqkzhS7gnYuriXIREQnaE0Hml6JRjoYqa9fjVBPI8Lh1pzGL9eku19z3DNJH6v77uhQWT2konJE3/Phc5Xjo4+/xTPPPIe77r4JDqfG31dWr2pCcVExe0/0o66ujhskVqyoRR77TZqy+Xj27hBlvzFurF69BlVjRuCreiDUuAb7bDcZy5YtRnkFe5/0+7FmzVp+HTJMjBw5km8L5syZwz/liAeJRCKRSCQSieQnwmLWTiE5UiudwQ0FtnA6oAV8qY0OhGkUAN9FowacAajFOyA26jBExx7PHW3TPn5M7UIkXq/7dQehuTNrmKYkJBYeXV+kOHb8CpxfvZIbHWjKJM/yB5Gx0YFg5/BzWRhuRzkU6GJSsrnH7YhThJW/WTXTuXBldIRxyg7aJoODecoWhyOO4pJGdHfno72tL250HeO1zGEZvxNWRocNgVHAGw5Qz2wyInR3uPD2m1/i+WffwhefLEI07Of7aW7k9VHgdhVwv6+9PIdvW6Exfx5XIQr841EYmIyCwER43cVcPBA4XApcHj887iLM+6EWLz3/PneLFq1lfstsz8VMxhPFMEm0ldEhGUaB2yx2W4nfouxZlfV02BWxCRJ4hRPQNUnkSeYeatgGd7dsy40OhDA65AJhdKA6gsR74ezSPy379261IpOwM4EMBGJKLqPRSNQR1Bs2U6zKiVX8+ww3ffWAsTx1dvcZgK0g0c4o3A1UvDSW4VR1k9GfZH2Mz6AVkYiKCF9zRZIOY1pauQ1Bps9ZLEbT+kXwxNOvJfaAb9M+OjbQ53awGcz4WeVhLKYhbrD3Cj8+vw9NTc1YtHA5e29wsffuGCpH5MMXUFBfvwZnn3Uxzjv3Mtx/38M47bRzcMP1t8HpCmBtQzPf/947n+Da047D3TddgzVdCv5y0plYtmQlfwe5996HMevWu/l1kjGgEQ9DiRzxIJFIJBKJRCKRDJwjRwAT/IB76dNwrn4rsTcJZHTwk1iX4dRHhlEAcbUdqtaj9wLvNQDE2L4Ic13QNF2wcjtHssvlw/3d7XCu/YLvGyjxih0Q3fpMFocOROP1ib19eJyjQWtA0HoNfHqlARCv2Bux0YchprUjpqyG2fBAQj0Jn1wYS4wqEOIpF/hNYpVZyLpt6RZQPQ6cM2ZuYq+O8EdhinCs1mgQoyCI1pYylFe6UVBgPZ2UCIswx8vK8CDikEpw2xihdEyWDmYC3kqsqm3nDfgJE8ajqLgIy5YuZ2nZjWf++SCiahtv7DsSBj8ytMXVCAK+Slx+6U0oyM/HBZecjFC0iR1lz5umQkmsxbJkQRxTpnoR6XHjpBPOxcxZf0NJBTvGWvLxOAkzPfB5yqDFA/jbNTPxzdffYpttZ/CpEH6YOw9/POoI/PbI/RGKNHMDiMLioEFl/lkc4mEuHpBI7HQxx55TlcUtFu9kfqh8kHFDY/FVWdzZNXnU4giFQuzZccHr9fKwCBrdQRivoaphFlaIhRntFZCpvCRLTxKzzaMdiGTieba9xikODs3Pp0czc3PNaGguGrEClEajOG58f6PDQEY8GI0OhJ1nxiocjupmZUNjZWP9+tmcLhTnpOFkibgXI2KUAqFoHl4+BXbSzRhHj2F6OuOohz6jQ/9yQmXEWBdlWzaIdHE1jngwj3awylPjcUL4GUgcB4rdcjwUcbQrhOsjHlwIBjJc+EYyKGQjrGdm9NAXl6Y1HWh6JYIbHSKtCIfb2fXXr4OGI6nu2ZiGmaXN+unf1aWx3+Y4Skv13xcKj09X5Qli1q334pVX/ospU6bgV786EAfsvw+8fjI8rGPvLRdh5q3XYcyYEaitXcMNC7Nn34x89l5y1lkXsDzw4KBjTsS0bXdARWEBjj3oANxyy/WYvtU0XHnlDSgpLsbRR/8p6YiHrA0PEolEIpFIJBKJZONjBGu7HT+aNQSiHfB9fSUQ0ac/Wg+aKoZGOiTWcsgYdwHCm18CmnYpHFuJOJJNl6ELMnm+ifB5K+Be8BictW/yfQNFTLWkqp2IxFcn9upQry+vawLz1M0Xi065poMdFCdfXBtOP7rUH2jNV45RqKd7tZrKiDAaH4wilRB97q2diLiTXcZfiHMNxgfhNxPDAxEJV8HlVlFeYZzeZv3rm0W0ZIYHs7+NCXG/5nsQhgc795bnH8MXXOzq6sYFF5/K9sShqQ58/tn32HXXHRCN9fDeiGvq9Sm/RowsZ+lPcyR72XVa2acDJWVFLJ9CCIciyCvwo7ZGz8e84EiUl3uwevVqnHj8mbjr3pkoLiqA0+WAxxtDKNKE/MBYPHj/vzDn409x88yrWVhB/ux2d0bw3bcLsNse27LnIILmpi4eh6LiAlRWFsHhUJk3BYrDg+VL1yASiWLChGq4fSxuihutLaye8HvZdZwsnu0oLi7m5aarsweNa1vgZ3VEKYt3PKrB5YmxsBy91ygrK0blyCJEYq3MkQEy1isOJ0vTZOJ4MsMDkY0wGurUn/c7Vo2GI1gAB4v/+eNW8X03rarin76wijMn6PWGUeCxK9gSYtogI0ajZKbPjTF9aOaulUtdmDApveGBEMaHu5fMQNStr6VzVvVX+sEBQIYAYQSgfBJ1hNVUS8a6xQyNmjCGY0Tct9HYYWWgouOUviJdsykbdowOXYb78Pqc/e7LKk/N9z2Q+OWKTMqxYLDia1dwralvY/WhA4WFuuEhU6FWknsyNT5knmcK/50UazrwkQ5xKrtaxtfeUKS654EYHgjj+S0t1ClAw8iRfYYH6iDgdgfZ77YfS5euxPvvf4SXXnqF/f5X4LbbbmLntHHjwj8evpP9zkf5+g5nnnEp9tl3b+y8807407En4KqrL0d82t7s3UTFuHwFp/7mQMyaeV2v4WFM1Wj85je/k1MtDUe87MVrF6UZB6MWhzpW88+dlSZ4ec8SiUQikUgkEokk96yJAF+TDYA1LsJTT2MtAmtBj6/pkK3RgYi2w9XwBt90O8u5WCOcFTG1g3/GCybwz1wQL9AXg6W5as0NOrHgtKPth4EbHQgWhqON1qZQoIZ9XHAksam9vZE72rYyOmhKjDsS3YQ4RaIUCTxC5KHzTho7H6eMno+TSz7RwzIJWVYIY4PotW+ksLiF/VXQ1LT+MSPiWuTCIet0ylQ8HUzspIsRo3+rc5MZiqxwulxoaFiLznZdCIijE9vtPInn79zvFuPgX/8Bl1x8NS684Ar88ciTsHoVGRw8eOD+x/Hiv18neQWfzvkaZ595GU7807k4/5zLcfyxp+KZp57E6rpGHHPUyXwu5j8ffwYO/82x+M+L/2OPKAlwCuJxB9568x0cf/xRKC7189EKNJrIH3Ritz224aMV3nz9U/z+8OPw4P2PsTDOxCv/eY/PyxyNeHHx+dfzXo83XHcLjvj9cfhx3gp2jg/nn3slPvn4K/z10ptx4AGHoXHNOnz/7RIce9TpOOesS3Hyn8/Fn487F199NRduV16/axx37Gl46YV3+DRR+joW1kK8ERKcUxkZrMhGQBWcMXoV1J42+BIreAujA0vAXqPDQCBx3EogJ7J5bkT6kFNpxEsGs8PpdYobUY8DZ1V/nROjgxES/clAQEZJcpQvNOUROWMeGadn6mJpL/YRRsOCEXOZSJ6m/feL64s6LBfQvcUNjgyUVE/YrSuM+U7pYnTDnQ0dXwcZSQfwWvJTg0TpwRbnsxHLM4P9msVDfD0HvqYDH0XVr//8sCZd+tBx4bLBeB7Nkuh2939AyPBA7xnxWBjjqitx3J+OwOOPP8inXvrii2+Zj/UfKH3haN24V1hYBO+kHVDbHceuRSvQFdfTfnXEj6Vd9n7DpOFhA1GNLm5o2LOqENtMmYBdtprKP/ceU4yD1RqM3UgsdxKJRCKRSCSSjY831wE1rO2mFUxEePoFgKcwcURHo3ZIujUdbOBs/JC1YLrhUAJcVLVCiDCRGAnh7Nrl27BWirXfjGBhaGUz+Kam6dN9GBtoDkUXQh3dK/lnLhBhORMLZgsxjSCBTRgZjE6sx+B25PcTpGhbfCfDgRC2jOKWUUgzGhfMi0ETpWUV/dZ9IKNEMK8VLmcIDQ39xTrjtY2QyCZERSJXQt5Q0y/dTGluxspoYwUtIH3wIb9AY2MTfnPo0bj57/dh0YIGuBw+bgAIBH24+55b8fhTd+PxJ+/BltOn4dVXhOGgP9Tov/Sv5+KZ5x7AVddcinfffQejx4zGP597GFVVVbj3gdl48ZUn8ZvDfwkVuvjX3tbJrt2ISVPGA4qGfz39Jh6451/M/RNPP/4yOx7Gvfc8hFtmXofZd16tf86+C21tIfz7+VdYuerG0888iEcev5PF/9e4Y/Z9LFQnYrEYPv/saz4V1L9feholpWW45abbcPhvD8UTT9+Dx5+4i0/DwEo/2lq7+TVunf13fo2Zs6/H7Fl3oqMtAqdDnybDLkJct0u2Iugd9fqipd3eRD4IPSshruQKYYAwT8E2EFyKhwtNmaJENdxWs23iW3YkMxDQfqt6gfYlqy+objSOyEqV78kMDukQQnku6iwRRibGBrsMlZi/IYwGA4UL6Oyx1PgLiiQdRoODMEAMthFiKNmU7iVXxKJANNp/pBkZHv772jtYsXINezf1sXcOB1RV5YYFGmkpiMfi7LU/DytWrMby5Sswbdrm7GFTTT+FGrYItMHJ3jFGeXrYO2xidxqk4WEDQEaHvQNd2H6bGSgtLWUvs3rDhD5LSkqw/bYzsC87Ppb5s4sWqkHTa7fi28sPxjwyWkkkEolEIpFIJEmghsS/GoCVCeNDaNurER/9M4gFpxVXjsSx3lEA1KcqtWBE88PTlCyaO4h41X6JvdkTr/oZD0tVQ+ALVyfoMz4k7jVqPQVUNihRvfeuM2HUIIy9eo0YF4CmUSDBYB7/pIWIA74R8Psq4HIFuBjOnUEAJ7GruWktd+kwCnoUhvG6hMfbjryggvrVfUYZgbi2L6/vfoSAmKmAlwvBzy52rmX0I+7TjJUBx4xIi1i8CxWVeXjwH7Nx2eUXoqW1DX858Uzcd/dTrPy5MGlKNdo7OvHYI8/jnrsf5ee2t9Eon/Vb7iQITJo8BiprD+YF2fMQj4PWRHHTKCRGwE9zNrNGv7MN0XgnK2NR0HoK5I+EASNr1jTw6y5fljCKuRxYMG8F4moc46rHonZlHT799Avsf8A+cLhDiKot+NkBe2LRosVYt66V+yPDwtnnnYARI4tQt6oGK1euxK8P2R8ubwjBAr3cKOzf8uXC8ObAwgU1UOMqqqurUVOzmhtYhFhtNMilIxMDhF0xleoAsbaD17BQ7c01Y3jyuSPAhdX6tEsDxRh32k5W1rIhrqp8+i4rkqXFrJXTWb3Icsv6tLTohoX0OoV4LoQ4T3kunBFRHxnrJOOzaURc18r4YEznVOlL6ZKunKSbTihZ+GYjJT2XYoqoTQkxGi9dOg0Eo1AuHKHSTPGJspttD/GfAiK9rDCnqRWpjgnshGNFpv4l6RHPAo0Gcjj6y/z0uMRicZx00mk49bTzcPElV+PPfz4dEyeOxy677Mh9UMeDv/99Nv52zSy+TtVBB/0KU6gTAzvmTLyi0Mfj9WP5tsejP/uTAvbe66ThYYih6ZV20tZiiymTE3usmTZ5EnZm/jy2pl2qRc19s7Cu7HBMP3SXxD6JRCKRSCQSiSQ5IRV4eg3wZTtrWrjzEZ1wJMI7z0ZksxOh5uuNi1wgRgHQ4tLG3vJGhBinKrSwLhAdfzB7ce4/CiMjvEUsjIP4phrvL/oPh0avUWQjjEKW31uJ55/9AM889QaC/r75cvMC1GFJP4+MCT09ujNiFsTMgh4hwjDuJ329uFjB0sUaa6AmdiYQwhkZH4wGCDv0io9JhMQNTTbxSnaO0+HnrX7F2YM99toKN/z9Ytxz32w8/dQ/0dzYjtf/+wFuveVOFBUVYJttp2P0aL2nfWqM6rBZKdb4mg20EDSRnx9EeXk5Vq5YBVoImhaTPumU3/PFnwndKAE88di/8I+HnmSf/0RlZSUrQzRfdgx+P43MoPmhu+HxuuFwOhGNRNl9ObHTLtsjEutANNaJeCyi95R0OFgMDHFS6Bp6T8vHHn0GDz3wOP+sHFGBELuGkVz2+jeTTFQmYUY4ARkfThpbD1dEj7fmZPfD7kNh99U75VKCgYqcZuNJMvE6E8jYQ+tzJMMqLc4bu4gvUH/22LnrxclMOgNDMkOAMDAYR3llirHuICem6LKKk7gP+iQnBP9kon+yZ9iIHeMDGSapPhVO7DeTqfEhnWFkQzHYxgY7uFw037+5LswNw00QF6J+Ns4uVueSMx6zItl+yfoMVVrRb5TV74GmxnHwQT/HE4//A4cf/hvsscduuOzSC3H99Vcy/+y9gD1O1An+wAN/ge2325bvP/mUY9nvfRcKiwtw3DmXYOuSCOjn3R9T2buBA3+94iL2217O3hk0HH7Ywdh1150SV7NGGh6GmG0dbRg/dkziW2rI3zbQh5ynZgyqz5qFKTuMZZVwYpdEIpFIJBKJRJIGGvnwRjPwj1XAUtY20lwBqBW7QAuMSPgYOGIUgJ3pEVStBzGVRchTgPDWZ7PWSmphzBJ2Tnjrs3gYNIpc06KsceWAy+WHx5vP57SnhQrZ3XPvmruAf+YCza0bS+JamF3TCR+7ls9TDLc7gLxABXzewn77CwsqUVJcjUgoho72Jr4WRCwaxjvvvIM33nijVywmXE4f8nyjUF46ITFNlJ6eJHQJNxBKyhSUlStYOF9FJEeddM1xsiP4DXfonoyCqMDtCuK5Z/6HaNjD1zOgEQglJYXweDxQ2YP27rsf4I9H/Q4HH7ov9thr+16DQCZoqsob+j3dPaw8BLiRyu3U09jl1rDHnrvhkYefRE+nykqHg5d7wdjqMejs7MQppx2Lq689m7tL/3oWX0h6LGt3zv1+Pr8HrzsfCxcsg9/n40aSPjTE1SjKK0sQDAbx0Qefw6UUYc1q9rzSURavMVWj0NPTgzPPOgk3zbyUuyuuPBcTJo1FqGdoxBfKk0yEWzI+nFK9Bq6IBjdz9FidPX4VLhxdl/ChMxDxKJ3Any3U+ZvyZSDYMT6kMkCkM07YIdX0SVajJDK5pvlcgZ0yYkdkN9a/5vrOiIgH+Um33tFwZDAMDlbGwHTQmiYxNf27RLYIsV0K632Y02M4pM3Glj/mNBws4rTwj/7D0Ptc0ULc4XAbysoC2HOPbfHzA3bHFluOZ++aHcz18N9uYrvttsaBv9gLm202DuFICyKRNvbe3I39dqhELN6Bts4Y6tkPZCTSiulbVSO/QOH+Jk2pwPiJpTyMZEjDwxBToXXD77f3A+NjL3sjlf69QyQSiUQikUgkklxDC04/0wAsHgZtuahaD1XrglY4CeHtL81s5IO3iJ1zGT+3rY01mtwKHA6a3mQUFixci//85wP87/Vv0NEahNOlzzmvBqr5Zy4QYalaGMX5E7FikYpF80Io8E3HvG87UZI/HSMrtkDtUoXvr12i4JXnv8aq5Q6UFG/Gz43GQzjxxBNxxhlnIBbr4SJbQd44NKxx4P33FuCN/34Pt2MKJk3YjQvLycR80QPXjNWc5CKMwiJgwiQHFvygImKhy3ER0uL8dNgR5nKBMS2SpUs22A3rxwWL8JtDjsbVV87C36+/B6efeiH2338/jBxViSlTJuGZp5/HM0/9F3+95GZ8+833vQ3+ZETCET4XM0HzL/v9XowfPx433XgHHrjnOfz7n2/CpfgR6gyxOLbhmD8dzkcj/OGIv+DG6+/DtVffiTlzPuPnV1aW8ricd84VePzR/+Ch+5/DyX8+H2sb1+Kw3x6Mjz76BPfc8QSeffIN3HzjbTju+KPh9vTv1UaLevoDTpx8yvG48e+zcNAv/8jC+2vCQKahcmQZ9t13b5x5+kV48L5/4q7bn8CJx5+DtWuaWVnVxUIa7WAsB6IXda6ETQqb8ouEZaO4nEr0IeNDJN6OqEeBuXN6KsEol2VssLAS2M1pbccwwp99G4I/GRHMhgQxusrqmPieFyhi8XBxJ4wNYu0H43RxZsxxtxpdkMz4YIdsy6WdeJChmcqQcEYyMZ5tihiNEkbn9XjhYb/rtD3YDIVQnIwNee1kpKoLJcMDr9MHr9vX7/mgEZCxWAiRSCc3QJCLhNnvXbSbvV/E2DuywqddooXb4/EIosyfGmXnxHsQjjD/ZISItqExruCUkQvZdjvfF460IhRexz/JpUJhLzv93nbq6+sxq2HwH+KfKoc6VvOFpO0y5/sf8aJqZxhugm//jnm4GFvo6+hJJBKJRCKRSCS22b8U2LEAcNX9C87GDxJ7B0a8fC/Eqg5HTGtCJF6f2JsaWoja66xmDaEgEGmHe/l/4Kx7C1D7RgD0w+Hkazrw6ZU8BayhRYvZRnhPL2Lxkiacf/4FGDVqFGpra3kHn38995Q+ciDeDe/cS1nrLEnYdlGcCE+/HprDj3B8NTxuL268/gHU1dVxYXb+/Pl47fWX4QuGMPuWJ/D+++/znuPt7e1obW3FSy+9ALiXoax4Kv562Uzec/zWWdcgElsHl6MSR/3xOC4qE8uXL8cDD9wPj38N8gt1Ycws6nMxyyDYCUME7RNCXq8gaDJSuN1BLPhRw/gJDgQK+gS0UGeYn8+nFhlkI0I2mMU7qzQRwrQg3X0Iv0Z/VvtoXQ5oPnzz1Tz8+OMivo+MDdttP5WL7tGohrf+9wFqauqw1Ywt+XEqFz/72d54/bU3kZeXh11334GVk0VYs7oBu+4xA9FIFxrqe9i+FTjwl7vxxn13l4J33/mYlZl27LDjNthiehWa1y1j5S0PPm8xXK48fPrJN1i2ZCUrLw52fBq22XYLKA59DYgvPv0O8+Yt4lMrbbf91pg8ZRxU9lzV1Tbgf2+8x0dT7LDTtizsaXyNkddfexcTJozF6LFBLl7k51ey58aN9tZutLS0obS0EOeefQVO+POx2GmX6SwsDd99vQDffvsD73C37XbTMX7iSHT1rEFPeB0Xlo3pZiXs5kJ0NeaR8RrJBEuaWimTUQ7JytBQCsZk71m5QsOEiel7gJvTOVU8hWhuNjSYDQBGg4IZ47nm41bHhAHBmK7GtXGMU8PROTTih6DyZJy+zyz407XIjxGRX3aNCpnmKY1kEEaGGPt9IcQ9FxSU98bZeK8CY1kisjV82MHufQ1WHLIxHtSx+jAv4ERRYWaL1dvF/MwPhYHDik1d4M9Fum5saTQUZal5XZi9M2oYWeFL7EmN0+mBx1vAftOd3AhBxgj6naeOBEQmaaxGqzByZN/0oMScOXP4pzQ8DDEHoxbbTJnA59BKRxf7cfpuyQq8qPWfXzIl0vAgkUgkEolEIsmSGfnAr8oAx7rP4V75eGLvwIhWHwO1ZAd09iyF0xOBE6yR4/BCgS40aYiyBk8YcbRD0/p6hNL85W7HSLgc+hBuJdoFpelbONuXAqFE7ypfEeIFE6GVzeALSROq2o14jKYr1Zs5NK1ST8iLcDgCWkCvqakZv//9EXj11VcwYcIoFpcgXHXPwdn4PvefLfGKvREbfRi++eYbbL3NFMTibZh506P4/vvvsdlmm+H4E47DuPGVLHF7cPMN/8CCBQtw1z23o3FtM/74h6Pw4IMPYNS4EAKeMf0ND9FmBP1jsGy5LoqSMHzRRRfjsMMOw88O2AIOd1/D0CxaNTU2JLZ0yGBgNjwkGxkRjSqoq/Vi9BgXiop0QVAYMjZmw4OZdPdhPCeVXxIbnU4fX1hccegGIlozoburlZZ9hpOV+YCfptpyIBRiZZmOM+fz5yGu6qPc+agATeEjHeLsmdCF/nKsqgVGjo6js7OJGxhcLh9f3FFlz0tHRyOoV2IgmM/iwK7P4uFwuFhYTj7ah56paKyDXUtDe2sbu66Liw1uN63jQMKoLj7SuS4+BZnCrh3h8zuT4YGmbPJ43HwRa4figkspZuXzJuy99+4oKS3C3O9/5OtYPPfCo/Dnx9jzR+tC+BCL0kgNmp6Jwupm5bgTWlxdLw2tRM1cifci7+ia4jpG8efmFVUoRQTHj1vLDQ8OVv2cX60/Z9kYHYhs4k5xy+Y8mnZm2VINkzezN/WMMa3tXE+sq5BqxAGvQwyGBbOxIpVRwnjMOHJBpC/VN76gHmejX6PRgUhleCBjqRljntkV1TPJH4er/ygMMj6Y75nu1059ZDd+2WK8r2TlY7DjkIkgu2ZtmP0eOlm9OHjrxAhEHbAhjA8bu+HBnGbm+8lVmm5M6TQU5ai9I8reGzSUFA/cMJdp2qYyPMiploaYBiXAXjTtTZ9E/uo1e5YqiUQikUgkEolkoNBUSySGqoVbgnrwDxjqRVW4Bd/0usvgd06FxzkaLqUMTqWQO9qmfXTM6xwHh6JPS0pCaURdjVB8CVS1ixsW1JG7IbrZMYhufabu2DbtU10BfPLJJ2hsbIACaixpcLq8XIB1Ot2or2/AaaedgVNPPR233DIT0SgZO1SocV34iY34BTCQtR7YubHKn/PNm266Cd1dEb5NlJSU4IorL0RReQcaW79L7NXJL/DA6+kTqUg0c7n7vmuIQ2H30N0dxu233YETjj8RV111NR8hwae3MS0kSEKWlZglMBodSssqkhodCLdbQ/W4EJrWqmhq7NdXzRap4jEUmAW8TDDG3W44+rQELegOr0FXzyruukNrmGti7boWdHWz/aFV6OypRUxbh7bOGrQz19ldg57QWu66exr4ObS/q7uBGxToe90q9hxEGuHyaKyMdCASb2Th1KGpeQn3o6Ml4rCOh7W2+UesafweDU3zsa61FqtWLUBj01KsbVqINWt+ZNdag87ONQj1tHDX2VmP1rYVzC1HR8cq9uzEWDybEdUa0RVejUiMDIO0sKSCHXfcDh9+MAeP/OMpFlYDZt9xI/IKXXwB6lB0HfcfVtegpWMZ2rvq+EgHr5+mPEufltkI8EasngGrfcQF4+rQAo++kDQr4sLokIpsyoa4vlU8BiTqOsCnnbELpa1w6TAK+MbRBkaC/kIWf10AJmHdbHQQiGOp/FhB9RNNwWRldCCovBuNDmbsTCGVa+yu2yCMOmYo3Y1pP9DnIVuoXAo32GQicMZiqj6P/RAymOI2hW3lNjVIdDe6XDEUYv7GRCTC3puj+vMxnMqSNDwMMd9oRVi2oibxLTXLVtbgG5QkvkkkEolEIpFIJINLVxxYTjqOM4B42e76zgEQL9+Dh0W4XYVsRw+U9i/hXPsCnKsf1R3bpn10zKnkw+ecBI9jFGjEA0ELTkfiqxCOLUM03gBV7WSuJ+E6EVeb0NPThYsuughPPvk0PN4y5BdUYd06IJg3kk8b9Mwzz2Ls2LF4/vlncdNNf+9d2JcWnnZQi8iVh8j4E1nrKItelOwcfi4LY9GiRWhpaUFeXgCuxBoShMujIhRp4b2/qRd6JlAv8w8+mIPvvvsOTz31BB597EFUVFQkjvZBRgXhxEgHK8MCGRzI2YHSZtIUB9Y1x7C2QZ+KKpWxIpm4OlwwCsW0nUo4trqXbO+L8oR/Gs5Pd31CHLdaCsIclhFxjIxMwonFnRXTtDOpMAu3MTXEnsE2/OJXO+OKq8/C7DuuxnkXnogpm1ciHG1l5bu/SEqCMQnH+vz91uXerhCeKf3yjd0/XcOcf7OWj0KcRYumWPLzERo6ycSamxf2PTeU5jPrpmBmjb42SyqM+WPcHqio64AXbg+NVGH1Ta/z89E1NOIl6B+N/MBYBH2jE2dkBuWfyMPSclZvmBzdCzmH5oHPVYRCdq3Sgs1QVjgV5UVboLxkCl/83O1aXxwUxgS/pwIF/vHsGlVQVN0fhRnMK0BR0Wjk+av4cbdSzvKvi6+LQK6zrYXnpzlPB4OBlE8x1ZLAaHwxrvlA2768vvJgNkAMNkNhYEhGJuKxyda+UbMpGhg2BBuD8WEgccyknNA7G3+nNSAMEJmEk+uyKQ0PQ0wYTnzqrMT8xUsSe6yZv2gJPnWMAGuaJPakYg7mnbgf3iF355touDOx/ZA+rEUikUgkEolEIrHLu+t459+MRwEodFJchRKNARHmYgqUUBccjZ9CCTfC2fgi3MuuhGvN03C0fgxH5/e6Y9u0j46RH8Q7+fRKXud40FoPBAk/NGVMXG1DPNbKXHPCtSIaX4eCQgcuuOACPPvss/j974/CCSechgsvvAg03zz9KywsxNdff417730QN988Ux8tkMDlAubNmwctOB6RSWdmNvKB+Y1MOoufS2tHnHLKKfjtb3/L4tuR8LA+NBWNwDi1lEBDnwBK0PdgMMAXy37ssSdw0YWXc+MG4XH3GTfMBgGzIEfHrYwGwliRDAqnakwYoZAL4VAGC30PMXYFSCGWDgVcGE2RtlaI+xBx5L2OTYOP7NyrcV57McqFeq4LZxejwYCmhGpuWYGWjqVoavsRja3z0BOr5SMcYtFuKKqD+zc6u+TCAJEsXajci3Le2FiPrq4OzFxZhajH0buuwxnjV+Om2ircury/SH/Hskm4hQwMzCm8931f+TmvahHOG7uQbw+UbITfoL+cFCI01mvcNa9VoEaLEfSNgs9djM7WGP5+/b3o7uyr7+wgBG9jHhrz1LifcDrcfO0PNRbAww/9G5dfcgs++Xgevv+6FgvntqEgMCbhsw8hwGtxF5596nU8/883WT4VJY6y3xM4uAFl2ZIG3PL3B9lvQl+ZNa/ZMFhkUybNC0gb08kK8k/OOKrDzECfi3RsSKNDptBCuENlfDCKxdkKsckE31wLu8OJDWEIGC7Gh1tqJvPfCoqP0WWDseyI7XTlhr/zDvGIIDs4r2IktjmdnZ34tMv+C4Ikc9rgxjr2W+6oX8qHVtMyGx6Ph6/p0NHRgXkLFuLDWAlqYbeAjkHFQcdivNltu/4PvEQikUgkEolEkgrSqIJOYJTfAzU4Ac6WL8BaMomjFrB3WSXOjkdjUFT2Sd/JqXE4umrhXPctXPXvwNG9EppTSdFlkZ0TqoGz42tovvFQ3OVwKgHENX1KCpqbnnAk1oYQaArNaduNGTO2w8477c4aXiqf3uiggw7C+PFVCIdasdXW27N37R5EIhEceugh2GqrrTFx4njkBRX2Pl6Aj+d8hhEjRsCbPwLxkp3YtVjcu2spdP0iZhQn4hV7ITruT4Cvgq+T98QTT+DXv/41/nDUIWjpWMzCLURPF/hIi82njUNXjz4KweMqQqhbwbhx4zBt+iREwhqKikowcdIE+PK64HOXoKMthjFjxmD6VpPRsq4WU6dug4L8EjQ0NGD//ffH5ptvzo5XobzCz2LYN40rTSFFIrPb7eHb4jPVKAU6Lj7JvxUk2JaV04LCTnR1upCXH4ebtV/MRKN9U0wRVn4GC+O1B2pYoHgbnTFs2rZ7X+TXmP524iWu5XXn95b5NWtUVI7gmxxz/IwYxXeP28fKUju7fj7LWx8XcykuyfLZiDFcMgCS62HPEIUhXDBY0HtsQ5POGEP5QOlJ7t6149hz66PKA7sVtCd8ALsVtuODzkJ80lGKL5pKsHPxOnzUVYZiejZYHUedAnctWpfwbY2mWIv8lK/m/Bf5K0h2bjI87mLcefsD+O+rb/BRUW+/9T5e/PerWLF8NXbaeUd0dUdwxV+vwZF/PBxOV4gvCu5weLihgEZe0XojBH3SPic7RvsdYJ+Ur7RN5yTWCyE/fO0Q5oxhOJ0BVq/l49aZ96N+dT2rB3+BkuJSvPTiy1iyZBn22Xc3aI4e+LxBluxBaHESj9m9s98Cn6cY77z5Mfv5iGHbHaYiHg/xdUr4WiXsOmvqW/HQg4/id0cejJ5wI4+vpqgs7fo6aBqfya7ujt5tKpe0LZ4pgbFsU5qb84HIRuyn0SYUr+6ubnYNFzeQ0DosFI+2tmbEWDkSTjyDZHAwxseMeLaSxXOgDFa4dslUlG3rYGnnUuD3rV/nkChL7wN2nPk9IhnkV5DJeQJxvvG66cTjjZ1M0yhX0HWN+bUh+LK5BCp7zzX+rmRLsntJlb5d3XF6BWfvti7L8+3mTTbpqKkFyM/PT3zToQ45hFxcegPiYQ2abdCCkQprLNCPPmvQ1Wt+fINimyMdJBKJRCKRSCSS3EP2gT+MAMb62Gtq13J4lj8IRC0aUqoGJZJBA8WhIJ7PAnWlESoVF2JVp0LzVyOmNvO1HkSvTLNQ0deIV+Bx58PtCrI3afamHQ8jEu1ir9hxuFx+eLx6gygejzCfCmucqQiH2+B2B0ALUNP50ZgGWmxa99gNR9s8bjBRovo8+pq7EGqgWl+3IjGFlIp2uNwsHdi9dfe0orNnDb82TS8S8JYhEgmjO9QMxan3hKVFfIO+xJQtzjC7Ni1I7OECVU9kLRevvK5iFhsni38bn8PcreTD6y1hcXMhHgtxA0okEkJrZw3b39eQJAPBuua18Pv1Xu2pDA4Cc4/8dOesa3YhFHJg1Oj1hVSz+JtOaDf6z9ZYYCU4ZxOWCMdOnO2ET/4obSk9U/m3in9eQF9QXTD3+xC22NpON18HYhFwYxoRjrSjrZ3KQ9+6gXbjLhD+zfG0E85QM3vFdJw9bm7i2/pxDnXFWD3iw0OtU+AIFALseb+welXiKHD/ihFodbvgi8QR8iTqqDhwTiJMOz3DkwnWFBdzmlmFl4ngHfRV4+orZmP8hLE4+tjDoMZVLF9eh5P/cjbuu3cWSkrL8atfHorX3nge/rwwNw4o8KK1tQM+n5fVEayejZMWocDl8KGzPcTqLhVFxXms3u3hdZEa1+u2aDSOcE8Y+YUBVney9OmJc7/BPA87N8A7UZ5y8rn4y8knYKedZvCFyUl00hBldUUpIvF2fn26Bs3TX1SSh2i8g0/FdOtNDyAYDOKkU45gdXAnqzvz2DWcCIeiWLq0BhdfeAVeevUJrF3Xf40c88gHSl9aO0GMHjCPNhDlIdf5YMbqOo1Nq7hRWIw2oqmq7GC+h1yPTqD7zHWYmZKJ8aGxKYSA38XKS/+8z1TMt3vNVOGmC2NTNzBYkakhaTDYkOme7P5FnDJJn2T3kSqMdS0RVndqKC3xWp6f6tyBpluqxaWl4UEikUgkEolEIpGsh88BHF4JVJNmGeuEq+ENOBs/BLREr1xudCAxPcNh3YqCeIEN44MrH9Hq81lLKQ+ReD1UVZ++yNxwMjeWMmnYWaFQD192zV4DRBLiWgei6hqWDH0jDowI8YnEZ02J6YaAhCAm5vhONb2GUXAyCkN0fzRVjKroi6r68nR/dD1heCDI+JBsLQchiIlzjNgxVrS3O9HW6sKYsbo4R+GJ+zViFviSQefa8Wu8hvEezNi9rhGrsO1ijn8mYZnjT/7NQuB334cwPa3hwQGfpwxuZxk8bn2B20i0B13ddcytYU+pPmopk3sz39dw5rZlW0B1O0Az3Zw9fi5m1U7nVdNfSj/pNQAJw8PDkR0SZ1nAqrfzqhfxzVuXT8HZE+wbHQi7gnWq8OyGYTQ8HHvcIWyPho72KH732+Mwe/YNqCivxC9/eSjeePPfyC9wYcniNfj79bP4ud3d3Tj4kP/D0cf8jveQvfuuh/DB+x/x9W9oardLLjsH1WPH4dxzLsHUaZtjzsefsue+HVtO3wKFBQWYO3cen/Ltt789FIcccgj+/OdTuJZEwpPT6cTvj/gdFi1aDI/HhVNPOxbReAT33Pk4vvv2e368rLwMl19xDgL+PNxy052snAVw8qlHcYPwa69+gEcfeZLlmV6Xr127lhseOsP9p6sWdaR4hqisikWbUxkfzGXaKi9yYXgg6Fr0vaunLanhwRzHdNgti3Yw32cuw84Eu7/bq+p7WJlxorhIHyWSiViazbuBnfCThTtQIXdjZKDvXwNlQ6e5+f6N8Rlo+bNzfmNzBDEtzOr+1O/XIqxcplcqw4PsVi+RSCQSiUQikUjWI6QCT68BvmwHNFceYqMPQ3j69YhWH4N46S5c4MvY6EBoGpztIdZKSXNurAPO5tf5psc5Ei5nBR+pMNjQgtPxWEvvYtZxlRaF7ki4Fr6PH4vVJzU6EELcIsGTxCbqPUyLv/J9JgOEmXRCVDCYj/xABXckFJEzi2m04PZgUVAQR35+DDUrPFDj/YU2gTk+qcjEr4CuOdDr5hIRF2Oc7MSF/BidJSkeFXE9KltedwU++ngpRo0cwx1tBwNVcLv1cO3Ex0im/nOFKNOZuHPGLwEZDTzxOP/OYdXFPXXT+HcyOjxUPw6P1FXAE9H42g60RkMwEucjHIojUbZf5UYHEmPJCaNDJoj4DAS7YYhiQfXIO299jmeeeg1XXH4DDth/P0yaMpYd141NDqeH1WsebnTYZ989ccddN+KSy87Dk088g6++/AFv/e8DvPH6m7jy6osx+/brMWXKZNx6y91QHC40NjYhHA7jqmsuwjXXXoaXXvwPxo4djRtu/CuOP+EYvPDCfxDMC+Aqdi6JTscc80e2fQl22GE7xGL6KC+arumtNz7G5599iWtvuAw33nwlN3y88Nx/+SguAY38+u7bRbjrzvtw+uknYdbs63Dsn/6QOLo+5sWX6VmghbBTYS7TVuk8EKMDUVBQ3uuo3jdjd7RDMkT5HAwGM+xUkABq5cx4PE64XY6kx3MNCbTpBN9U8ZUMHcMt/XMVHztlkKDrOd0ReNzp35NzXV7TxU8aHiQSiUQikUgkEoklcQ14oxn4xypgKbVRnAGoJTtAUZ2AYZHkjNE0OHr6z7tthaP1Ezgbn2cRoQWni+B2VdFe/WAC0Siz2zizi0P1gBazjsYbmatPuEa+TywKnU4cFGIyCVBC8CKBOEJWnQRG4wMZHIxGBxLShEuGuGcrsbK5SR/9YCSVmJxqtIP5vKLiOIpL46it8SEW7Z8nqa4xEChcsxsOiHgY8ymXcTMui2JVFmgfTTHmdvlw1JEHJvaCb3s9AeTn95U/gW4IW18U3dDYEdytmLViCp+9OOx14pFl1fpOVn+53AV4uHUrPNyyNRy+fMTzi6CwA1ykcfpw8oSlOI25P01cgNMmzsuZ6CqeR6v7Me/Ltt7ixYL9WbRoCf73xjt8VAKNWKiqGsXKgr42g+7FgZoVq7F48WIceigrE74Itp4xGXvttQc+/OBjvPveBzjo4P/D5CmjEcjT8NvfH4TPPvscTWv19Sy2mj4NI0YWYMSIcvh8Puy+507s+fdg1OgRfNo3mlpuwkSqm4HCojyMHluIiooiXs8TtC7Ehx9+gl/+6ufwsfjROjw///l++OD9j9mxvsJN/t556wPst98+2H2vbZFXoKC0rCRxVMdsrDUbH4hkox3MZFvWMsU8qswudG9G52B5Ss+sqAMG00CQLOyhNkoIgVS4UDSEME0PlgV0frbYfccwxnVTJll6bOr3nS3pyk0y7JxnLG+RiIZotO/9crggDQ8SiUQikUgkEokkJWsiwMtN+rYS64Zzzfv6lwGghKJ8Eep0KO2fwrXqVuZ/JRyKHy43zX+fvkfXUJFOvLISd2ndBiMkplmNfjCKxamMDwIyHCha8oVKs4HikExEz8+Po6wighXLvIhG9Dyx8msn7rkgWTxzDd2PcFbkOh6m2ZEtrx8JD30v5VyTqRA8s25KYgtQXSydEqOomtyJcFiRVN0KnO5CBJ1BXDBlLS6Y3IDTJ/RN2dMT7kZnd3PSvBTkQnCl+0tmdMhKmKLbZW7GNlvjplsux533XI+LLz0LL730KuZ89DW7/z65p6u7B4WFhQjk+RDXYqxMxVFeUY629nY+hVJlZTk3qKpqlD3XefB4POjpYfVUoqrV+MX6EKMpCOM2R1MRU0kIE+co6GjvwBeff4Wrr7oZf7tmJt54421uJOlXtBUF61paMHr0SBYPFkfDNWm0mzAkJKsvCcpHswF3OCCmWUo12sFsaEgG1S/i+bdTdnMBlX+rZyDZ/sHC4aCFyfuXRcnQQfVUtiL6TwFhBNhQBhgX+x10uYb+/Tjd/UrDg0QikUgkEolEIknL5ERbU2n5Hr3rPAwUvkZEGkhMpGmX6u/lxgdF8cLpLEwcHFzsNrBJTJy1YnriWx9WRof29kYuQpkdIeYnN0Iik1jHgejoXrueSyY85WK6JWPPeOq5a+69GwyqGDs+hBXLvVAS62IY73soRLHhxECMDlbCNIl6TlrtPQ20kHQ40o0nnn4tsQd8OxoLMbd+OTAbvzYGHlw2PrHVx60rJmNmTcIAkUgn0YneH45BiWk4d9wihJz957x2uBzQFOqtbz8dshVYrfI1JxiKBYn/ZDQoKspHQUE+mpv10QqCsrJitLW1obmpjT2fPjgcHixdugxjqqpQNXo0lixexvZ5+bFVq2iB/DgKCgv6bAcDQkV19VhMmDAOx19+M26eeSVuuPFynH7Wn/vdA1khRo6oxKLFS1lcaMTG+sYDmkpJLCotDBCqEjM5e6PxkgnpA8Fc569Zs6J3jR+xvoOZdIaGdFCcyQCRayhc4dIx0HSzDSsj6WZpHGx+isJ7KoODNEQMH1i1jcQMd8MKaXiQSCQSiUQikUgkaSlPdKR3di7XN3KAEstgSLgWg7PhUday6uSLP9Mi0EOBnUb1bcsmMY+JLwbIyGB2wshgxmh8sDJAkLAjRHxhAEg2hUeqUQ/JDAE0WoJE82TCOQlqyaZi8ng0TJgYxvIlGro6dIHVLMANBIqzcMMZu0YHShvh6J6SGRyEmBe3obRFo518Iek995iM+jV13NF2OLoWsbh1b8QNbXwQvd3pU1Gp97vCt41OZfdOIz5UVlUcP24ZZtVNxuyaSbi1dhKcapzVBRoCtD5DOAYX++5mzsk8n1tZg5PHL8WZVYsQi2o4Y/QilkYaF2VoOgo15uY9+uMxhY/WiUXpk0aOMD9RgAaQ6J8UJxaRBLkUWFPVLXauI6JVV7cKj/zjBTz0wPO4+MJr0dCwFjvtsh354MdpweaRo8rws/33w4033IYvP1uMp554CfN+mM+nPDro4F/izTffwUsvvInP5vyIWTPvwu9+dxgKC3MzckfV4tj/5/vg9dffwlv/fBQvvTMPjz3yHO6/99GE3UGPp8rq+D333g0fvP8hu5/n8e7bX7LPJ/kxM2R8EAYIM8lGQ1ghnjPhcg0ZHQhhdBjM0RipjA/m+xQuG5KdN5Aw7UJVod21noRYbnSSzMgm3TZUb3+J/ptgnJpxuKCwH9HEz5VOfX09ZjXIB3Io8LIf1m0dbajQuuFwONnLVBwNih/faMUIW7VcJBKJRCKRSCSSDcRvKoCpQcC98D44132d2DswNI8Lar4v8c0ajVpRhh7fWuHuiJcezN6duxCJrxoyMUF1ROBQgsyRQCze1eNQtTDuX1GBVofCF6sljOKLUSzv6mlLbFlj7hFrnKtchGM0NpBYLYwBJHpzcZ4db25u4L25iaoxfb3E6ZiVf/7dsF9Ax2l9CgEZToxhmInHFdSvCqBiBPWwDnBhW8TbrihvJt35AwlfnGsmXVh0njHdMrm22SBDacrz0RCGWbz7/BMV+QUsv1kZIyGeRhyREG+E5sp3ulzIzwsiyOJE39s7OtDZ1c2FZ4JGTsTjGpwsHLMxg8Q8mtrG6SBDR9+1yJeisedPYccS57OmK19UXD9IZ9P1+0RBBwuDjjtdLKyYps/4w8IgP7RNUyI5XQpi7BgNRNBozRgRmKYfo/Ncbuq9qYfHBRX23PGw2fkLIvlwqTGocLB/KhSVhcfivLmvG26PgxsZXO44/6R7IUj6oKkoqJwqiPJzNZV9JtLS43WzeGvsfP26Iv6hkG6E6L1ddi96PNh3liZ6WtDRhB+6X0pDOkZhs7Sj8+gvRYVS1UXtf3YeLcNA98N8Mh90mp4mdJ6LfVIPVp5mlH7sGM8Xfh8KqkZX43+vv4Z163TBma5RVVWFrWfMQF5+Pgs/jhdeeAG/+93v2D2E4fV6+Pe533+P0rIy/OY3v8H4CRN4Wfn+u+/wyisvo4uVlx122AH/9+tfs3IUwCMPP4wZ22yDMdVjWWopeP7553Hwwaz+Zdda19SEjz/+GMcddxxf6+GpJ5/EjjvuiBGjRsHv9+Odt95i9+LEz/bfH1GWgAsWLsN7776Ndc1NmDx5EvbdZx+MGz8eL734Ive33/77sXRXeVxefeUV9kwE8bP99sPcH37AH/7wByyvWcbLEKWF06Vxo5HLyfInEmP7yUDFc4eVYZaeioflPxmR+vKK0MufKJssjdmn6CEswugNO3FMv6buRxwTn/q0P7rBzO12Mf+UN7qBKxYLsTowzo4qvEyyv+w8MnJRPFhOs2tRmdTjR9fTjV70nfJdvyaLE4sAfy5ZuXWxMqXHie1n90EjUxRWJmhbYWkB9iwZ40txo+fSwfzTc83LFguHPCSSK+GfXSNR7sgvnU/lQmPb5I0/+/x5pTJN6aufS9B5YfZzE41o7DeM7onKeaKuYHGL0Sf7TmHz+6WTWbh0nxQ65Zf+LNCOxPVY2lOauFkdIOosuo/ubpVfz+cjv2yDPy8Onu4OZ5ynGwXAp13TWN1A12WbFG8qW73xoIgn/tJ98ntiQdLzrwfA0oAfZI5tUBrrxxIjLliC03kE3SO/r9600ffTeVRXivpOvw9WW1HiMhK++L1SWaT7ojzSn3S2QVt0m2yTkibGwqH40+nk2GW5L5E3DkpHlmYiYPJD59H98vtngfedr8eTPvVj7FlgAdLvAsWuN24UX3Y+3WOcnS/qIj0fE/FInKf/LjA/7Dz2jf7ocaP7Z354+lHa0PXZP0pTSkwHi6Qeth4uJ/Eh9vVeX5zPr8/CZF8ojpS2YM+UOI/7YR/8uuwaPG/ZYT1uFAb51/3p+a6np7g8xZNfg/KPl03y03uQOf36PBi6R3bMfD7/YHnCn026FssbcZifT/dmiJuDbfDj7A+/Tfapp58ot4k86z2f+WeeqC7hzw87h1XDKCx0sPo1t1Nu2kGNVmHkyJGJbzpz5szhn9LwsIGoRhd20tZi/Ngx/Ec5wH7Uu7u72QtBCMtW1OBTZyVqpEVWIpFIJBKJRDJMGC6GB2oBxqqvZK00P8KxZazhFRtU4wONrHA4C1kjL3U8yRASVZtYfHTRWIjHVuI2TQdCWI1+SDYdB/XuFWK3gETvvACteaEjBPFUhgfCaDgwhplMRCexXBgRyH8ywwNBrcu6Wi/Ky13w+Q1hZ2EYsINI30zCN+YJnWfOo3RhiXQgBmJ4oDRtamxAnr+kNwyrHsM/fKdhy637ngFzfAWZxGNDYJxOJlmv71RTEhmf85tqqtiOxJeE3nTRmDr9u4FkvW9FGlJ6Z5puqeKYCeJ+jHG0yv9kuB1l6Or0oaS0r2zQ2g2qGkFMDcHjpoW0SRyLIxxtYWUvyMufw+Fi+0iIDkOfaooEbdrv4f5VLcrLppPVsbqIqiEa6+R+FIXOjSMa74Lblcd8k6LG4s2uSeeT3whNjce2P20fh92K6tl1Ivxa77ZNQpHbgZ0LG3kYMa2b+etLy1g8xK4d0eOp6M8JxYWuQZ8dnWsS4iY7wIU85hLxo1EOmoPWrgCCeUEocRfdFi8XCv/DvfWdTztJeefnUwEikZdEQtqn+7U6n0RCEhJ7/RCJbY/HrwuQCSGxo6OJ1fEsb9lxMgb6/EF+fRLHyQ9LRX75xC3oYdMnfbcg1UgJc5021NByIC3NGkZV6ZHP1TNCUFrqsPwh0Zv9o3LqQkDfTiQgL+tsqzf52EaSpBwwP5Ve/Zm8WxnTZKg6hBjZ1PLEbhoa73vt2jh7HjT+/jXUSMPDMIOMDnsHurDFlMmJPeszf/ESvNMVQA2Sv9T30YjGZ2/C0o+/Zy/AMSiBMSj9zVWYvve4QatoJRKJRCKRSCQ/LfYvBXYsANzLn4ZzzXuJvQND87mhBlMLFBp12TO91MbLj4CWvx2i8QbE1bZBauRSD9BC0LROHLUHStd8OCK1QKxd3+cqgOoZAy04DWQIIWJqK+LxRi6IpDI+CMQoCGGEKCmzXnw01KWHVVZeyT+FMcAs8JCQbTQ8+P1BlCbCNBsZxHe69nqjLczfg30jJKwMD+b9NSu8KC6JIb+AVD6dwRDERNpmErZZpDPnT7qwRDoQ6QwP5Nd43PhdhEOGB4L2WwnPc79VMX0Gew42cuwYHgRWwqXxOb+5pkp0eMaFVXWYvXw0wh4FF41e3/hApBKlMhH7iVyKqmYyiUuUJWddrYbxE4Znq39WzXScM3Zu4hv7Xsu+j+n7nmpdg2ynIxJhZnv+QBGGRRrJRCSrJ7JZ04HuyU5dZa5zhgKKVnOzirHVjkF9PoxsCHHbyE/B+JCN+C0Y6vz5KRoezPfc0kKGB6CoSFjlh45UhoeN/+1lI4OmV6KRDqmMDsS0yZOwM/PnQd+LelIiDYiU/QFb3fAy9n3wbex1w0XI/+hvWF6TOC6RSCQSiUQikQyQRl3HRjxv/QVes0VzZdcc4eI/fSr6cPLcNzgdcLnLdKNDvBPO5pfgWnk1nI3PQGn7GErXXN2xbdrHjzE/5NflKILbVUVmi14BhkQg4e5r2gWPrOhrCwT9hfB7SjBm1HYYO3pHeB2VUCMeKHF27VgQoa4YNwxw4Soh7AtxS3wKSHAShgmxzkOyBaaFIJYMOm70Yxa8CKMfipv4Tm7suDDaWl1oa+trAFuFkQzya8cRAxXZjOdnGha/30Q87GKMu4AE52RztPfvKtgH5b/RCZLt35ig9BBOpBctpE7POrlzqxfxqc3I6ECcPX4VXFHgplVV/LuZVCLOUAml6cjE6EDwnvdJysZwZfbyLRNbg0Mm6zsMhGTPFRmDyaUiG6NDJgy0PswGKoY0dcxQIuoCOy7XDEaYmxoyjYYeMkbT9ILDDWl4GGJoTQeaXskO5G8btCS+pcCzJUbvtw37gdEbF47gVFTMyEd0w64VJpFIJBKJRCLZhFjM2pDUnNGKtwKf8DYXeFIPB9dIyLDSMsSIA/Sdn7tGrgKXuxSK4oUSWglX3a1Q2j5ikUnRIYgdIz+uVcwvO8eh+OF2jWIhKeuJmudUz0W4oIyLQ0IgCgQK8OXnC3HH7McR8BUjP1iFTz5airX1MeQF+9ZYEP6FuGUUuIxCtt+XmdiczDhhhTB+EGQQIdfctDaxp/8+f6AWbS0amhv78kmIyMb4bqrYvcd0grOVoGclfP4U0tSMEBbJnT1+EUjTJePDzOWjEz7sMVyMD5mSzCiVCyhNzC4jEnGjkQ7kgpEoy6Mf9J2DCBkfrBbozzX0DDpcbu7ImCAMCvQcGut3MzRywejsYNffhoImOaJqKuMyMkRIEXzDINN9aKHRDkNtALSDNDwMMbSQNK3pYAefz4eRSijxzR5aqAFtH92CBUt/jjGbJXZKJBKJRCKRSCQDpCsOLO9h75uuAOIj9krszR6aZomv35AUakENfQOKplcSRgdn/b2s5dyROGIDmtucnSOMDx73KOYK4HWWwOMswpONM/Cvphm4aEINvO4ieFwFfPFmmg6JBMTVq+vhdNPioA68/db7aGpu5XOlez0F8HmLoMW93MWjDkRCJHIpvJd8sp7yZoxGA8JsRKDvRmcHMlqQI0OD1TnBvDWgBS8bG/qEs1SiXKYMt3AyQYwWEZ+ElfGAFpW0wunwcUek62WdigGJyzbJtpc3pYcxfdJx7vhF7Jll/91KP6NEOgEs09EGGwLjCBZKl1Cok5WN7NI1WzIqJ6xSI4NDIBJjCazhpIkLEgdSMxCRndbC2dAY6xI7dWkm90tr+hhdLjDmqe28NUFV1GAawXJBLkRwO3WJpD8bIr1uWTklsZU9YsTdxgS9Uqd8rd5ASMPDEONwONkPj725zoJB9gNFKwzZYg7mnbgf3j39z1hUuxOmnnoghnZGNYlEIpFIJBLJps6768A7sUZH/xJwF+g7s8GhQPXro3WToRkXlDbjEtfWF2kWDLSBqy8knccC6oSz4VEWif7h24IWu6ZzWRgKgujudMHtKobfW46dS9w4fkwbujvcaFobgxrLh89TBmdCTKRFMn2+PBQWFeKyK87FLjvPQEFBKcpLJ8OllKGlSUNnu5udUwGnIx/RcOppWcV0SwKzIGbEatSDXeODEavFscsro7zl2WAwPpjhAnPCERTXZG5jxhh/IUpyl+L+kjUJaZHyqNaJiNrOe3iLRcuNI2KyMUhkIzymgnqEu5xD1zo9j6ZhGrMo8W3TwHKES3eIL7wrnpnBhRagDsDnLeNOz880WgWrwx1RDX+Z+CPOqf4Bs1ZOTxxIznDv2Z8pg11fDfRZTXa+MEAIlw6nk70S5LbaGBQG8o7wUzI40NR0uVyjYSjSzhhfd1zD7GWT+Pbt7HNmXfaGiA1lgMgmzej3gBa4HwxEOhidwLhthTQ8DDGqGmcvCPYKUBfNT8gnbrTDrtjiwbex7z1PYoudurBy1i1otN8xRCKRSCQSiUQiScuaCPA1zXLkzkd4s1NYayILkUhREM/3sXOTGRYUaC7qtpX4agEt6Mw/tUg/sXqgOJyF/NPZ+jZrvWUw0sEMO5eHwVi2bDWOPOLPaGpsx+bOZpx04vnMnY1LLroGv//tCfj047m6iGeYvooaj+efcwWWLKmF15uH5579Hw/jir/egJNPOgfXXnM7PK4iuN3WhoFAILnYRWtAGA0K2RgXUkHhWRofyqNQWHu4sWHgPZJTifQDIV14RvHXTrqli6M4nu665lm+RDziat/o+ECQjBfZ5WU60WAgDGQ+e/5sm0aFOJ36CA8Jq68cKtzscUpXfrKhv9iswOctgd8/BgHfKO5om4ymzKfuxQIyOpSgr4zSNHPJIIPDxmR0oMWjycXi3dwNJrlOl0wMCgLjOebz6Hs84kEsPPQL2mYDCbqpnJlk+zdVsjE42DlnKNPxrAmLEfc4MHvZZETZJ60HNFDMYvtwxONR4Gb3O1SINElnVJaGhyGmQQkgFLI3fRL5q9cyfLFijcDAhF9g6gExrPi4PrFTIpFIJBKJRCLJDW+uA2rY66yWPwHhaedmNvLBQUYHPymniR39oTUduNEhldVBcUILTuObqrZ+T5tsG7YKC9dB09aoPVDaP0nszR4eBgtrq622whVXXsL3ORwOnHDiMXjksbvx4MO34aijfo+nnvoXNJXdt9pfXe6hNoPi4PEaO7YK99w3Cw8/dhfuf3A25s//kbklCPj1qZrI5ReUcUcEgvn8UyDWYEhnoKHjdsXwdBiND+L6FSOiPGvratfvkZfN9byeEuQHxqEgOAF5/iq4XQMXYEnYzg9U8zDp0+OmqbecPOyAbwTfX1q0GYL+isQZmZNp+mqJyfKNU+0ISPQcjAV1zeJiNpDRIdlIB3NZtCqbZGygeJCw4Qu64Muj6dkicLgcvYJHtm4wsLqOlcuWLpZGJHYLg4yqOlg9kcWorARCRLZyRqjMud1l+ODDhRg5cjR3tO11j0iav8RZE37A0ROWJL4lZ2Me5UDPnnBmqPwnW2uCjhmdFWZjjDlfBOa8s3K5xhy2i0XTM4SC52AiBPKhFMo3Bcj4MHPlFMxaPjmxx5qhSlMyfKruFO+SWSLqcJoSU7hcQulo15BjJhLREI1Yd14f6O9PKrQ0ySwND0PMN1oRlq2oSXxLzbKVNfgGJYlvKVjyGpZ9twyRkN5Y0UI1WD3nO3iL9B5bEolEIpFIJBJJrqBR3P9qAFYmjA+hra9AfOS+rBWWorcjO0Z+otV7QfO5+NoO/ZzTwZ2dNR20gl2YPz9UtQtaNlMhJUFR9A4/Std8dpHUUxjZghacprAYUyZPQXlFIfx+FzcifPD+p3j04X+ioaER4XCE3QdJy+wf+4xGQ6zxSItp0HeVuTh23nU7rF3bjKcefx6vvPwm8vPz0dXVDYdDF31STalEWE2jZJw33+/TG7nr1umiZjLsiOUkRFWUje0d+SAMEHQ9cuUVMd5Le/mS9RvHmQryTsWNb75agHPOvAKxGK2NQaMp7AsNVtdSWBO5qbEDfznxfCxdvBpOlsZkdPC48tHRFub7Fy6oYdcbnOkMLGHPyPoGhx50trUg1Blmae5ibmA9xnMtSCQTU41YGR+EC3VGe0XNPH8JzyuRBtlMH5VLBirgZHM+3XPcdN+KosGbZoH+XOByBeB2enHUkQcm9oBv0z63K7tRNrnigWVT+ToSAuMzPRQLTJtJZ0wg7Dwb5mdZPAvDlViEuegQ1omSYcfty0exH2VWvnnnkeRkM6IiU+5aNpEbHWh9JFeKcun1FCHoH2np8n3jEPRWJXyuT16gir2DVPDPwSCbdPJ4FT7qYag5d2zy0WyENDwMMWH2JH7qrMT8xakt//MXLcGnjhGI2Mmi0hFwfDELn517AN45cT+8d+EVaBp/OabuOPgPtEQikUgkEonkp0dIBZ5eA3zZDmjufETH/R7h7W9BZNJxiI/YB/GSbXXHtmkfHSM/8fJfA658Uoz7O2onkUsHOzdetB/fjKpN/NOKbHrUKYlpoxyRWv6ZC0RYb775LlavakVd3VpcfNGVqK2pw9ixozF69Eg4yeDCWT8BaNZVTXPijtsewDNPPYf8gnxuuPB6ydCQOsFowWpCGCWEoYFEXS7wB4K9+6xGJySDn5twpWXJe/3TwqdkgCCM4dM1K0cqKC51YMnigQtV8Xgc3333feKbDi3I7XEXIeCtRNA/mo+GCPpGwecphZuVV7+vDAV5Y/T97Dj5o5ENDnYeGXvKyot4OJ988gUXVh2Kix1z45tvfmB5uBrjJ4yFy+VFafFEdo9TUVwwAX5vBTdQ0IgJCivgHWEIf4Q+RQ27DsWBRk7QMXJ0jOJKC43T1DUUz774lvEwrXpUmkX74Y5xOhpj7/Bk99HZs46XUe4MYvJwQhgQsjEkDBRKF58v0FtvbYqkEujJ2ECu0+3COWP6i155gaJeN1hQmfTledmnPsVZqmnOxNordrAyIA53owOH/Rw50gjOko2DbEckhB0OXDi6DhdW1fX22rdyQ8FpE5byz/OrF+Os8Yv5thVkzH7l5ffw0IPPWjpHokOKGarvW1ra8dvDj0Vzc1ti74YnEtb4qIehZPbyLXHvkqmJb9ZIw8MGoIY9bO90BfDlN9+yQtqsr+XAoE/6/sXX3+Dt7iBq7S4PXbwNxp14B/a4+23s++Db2Of2R7DVgVtg030FkUgkEolEIpFsaGjkwxvNwD9WAUtZO1V1BaCW74zo+CMQ3ewvumPbtE9jx/joBGce4pXHArxneoawc+IV7FwWRkxtZeHlWuhLjNiI0SIWOSIR1ujRo/HJJ5/io48+wcSJ43HyKcfg57/YCxMnj+fH+9CFm1hMF6o0qOjp6sGcjz9l5xyLX/xqV+y3/+7wekmI0v2aRzukmgNfGBrMkIgmDBWEEINTCb7Cj/E8K4TxwUhTYwO7xwbk54WweCGN6shtQ5kvguspwaKFa/DPp9/APx58AW++8TlL0Dy4lULkBSoxb24dHnvkJX78x/mruX8SIWiEiaZF8LOf7YO33nyXpbIbDocLDsXD82HPPXeDx+NieVCAH76rwYP3PYfHH3sFa1Z3caMChUPux/mr8OTjr/DwVyxrxjdfLmHnFSMa9mHOB/N4nOj6P8ytgd+jL9gb6nLyeNKx11+dg842BwurDB4aImKCptei/BEuF2woIV0Yw4yQsH537YTEtz5yNdphKO/PDnbiY8xvnl5DpC/FYt2IxsN44unXEnvAt2lfNGZdp+SKZMYHYWwwGx2GCqorUk0zlQ1WBodcGR1EWINlxKCiqKlDK3hKBo9sjA8XVNcltjYM5jjbXdchEomgvb2Du+ee+zfWrWvp/a6wf9TxgKZb1KdVoncB/TtRV6ffs9PpZb/vhfD7yrnzeUvhdRfyfV7mPm2fik87t8SHXVvyURb6e1r2hrpk+eNwaMylDjfXv300RapHsZ7eSSANDxuIGgTxojIW79W24rslKzDn+x/553u1bXjJMc6+0UEikUgkEolEItmA0ILTzzQAt9UArzYBn7UDP3bpjraj8QaEY8sQiS2HqvVA81UjPvJk1lLrvw5BSmikw8hT+Lm0rkNUreONp1QNqGx77Q0G1ICdMH48Jk2ciPnzF+K5f/0X993zOB5+6ImEDyPU1E00HDUNHq8LpaUleObpf+PlF9/HuWf9FY2NNNqDfPVNbxWPh3odQQtMJzMKGHuZC2MEjV4g/zQtE+0j44AQhEnkdnKhrf90PwLjdcz5Qtu0oDU5M/kFcXZdBUsX07RSiZ05gESBNfXNuG3WPVixogaRcBhPP/VPzLzpbnjcBXj1lfcw85Y70N7WwUef3Hn7fWhv7Wbp6eDGnrgaxo47b4uOjg6sXr2WGx1CoRg+/GgO9tl3T26IePXlt3H3PQ+huLgQ65rX4aor/o51jd3wuArx9JMv45qr/s5HR1D4N990G7777gcWjhMvPP8qnnnmOR6n+voG7u/Lz+exY35cftn1eOP1t7jh6aOPPsUTj/+Tn6Oqaq/gTp/CDXcyFWbNwrqSV8Q/CSp7ub5nUVaN5TUTjM9RNgz0+tTL3sbsdAOG0j0abcKee2zGyuwq7vbcYzLC0TXs2IarZ1MZHZLlTbppkOwiRjHYLePCv9W1BzLKYaBlKFdIo8Omx3B6h0pHtnGNqSH85vCf45zz/oyzz/kL3G4Pfrb/Pvz7hRedhbVr21CzPIo8vph+KaI9Rfx7vr+vQ4WiKOy9Ih+Klocf5q7Ah+9/i2VL1rKwiuH3lrKHtBDx2h/Q/NVbiC/+gj0sQe7f6ezfacQO9ywfhZtqqvg6GjPrpqw3ioTeo4zvUsnqB+N+K2cXGu1Ar6ttntT34ryKkdjmdHZ24tMu2Vd+KIizF9tVCGABCrBAy+ef9D0uGhoSiUQikUgkEslGAk2jS0aIZT3A4lYN87scfHvngtXsqN4bitZlcDj8UNxlUPO3Y2+97M03soodSSJaKE5ohbshXvFHwFPOjQ7h+EouDgs87gDcSRo9mhJlb9z22ja0XoKieOAIL4cSztF0S4HJ0AKbw+fzYPOpEzF69CgUFhZi/vz5qKoajb332QMjRozAtC02Q2dHJyoryjFp8jg4nA74/XkYWz0K+QV+bLvNVqitXY2Wllb8+qADMXnyRIypGoW8PBdLo8Q6b4b1Lkh0owY0GRBisWivH9oXjUb5J0Hb4lPsI2KJ77r/CLxe1lBOpDFNOdTZ2Td3eo9hFAX1UicoPzR2TXJGhIgsrkvhFxR6eQ+9mhUaiosVts0P2YKmIVpT38JHJhx1zO9ZuQhzowGty5CfX4R9990Te+69C7beehpL+yo8968Xcdjhh+KpJ5/FVltviZNPOxq777Ej9mH5kJfvZ+eSoB9icXChtLgc777zMYIszptPnYR5PyzGKy//F2edfSqfN/qyS6/GGWechF/+394sjJ3x/ntz0NUVQnX1OFx5xbW4+JLzcMQffsXD//KLuSzfC7Dd9ltjzNhR+NX/HYDtd5yB7befgbq6NVjTsBabb745rr76Wtx8y3U44Od7Y/8D9sLEiRNZmrqxenUrS7tOOF0bT79BTVF5WSHM4jTlPxl5jFA5Mz7Hs1ZuCQcr0rsUr+Pf45puUBsOkHhM9+fyuPiIJHPch4o4S5+2NqC4JDv9QIH9kWf0XKgsH+NqCJF4C0KRRkRiNMVI6p6uqaA0JIwGVIFRoCd/Vn5SQXlizhdzmNmES1A4VmWbphCjss3r08R1RV1HuDzrX8vK4JBJvhjrWNrO5NxcQj8zKsvOYFD2bd6UsPv+tKEggwO952ULjXBU42H+/uRw+PDM0y+w94E9UVlZwA6q+OLL73H3XQ/gkN/8kpXvGBYtqMU1V9+I3/7uYIRDETz6yFP405+O5kbgvyY6Dqxbtw7PPfcSf4+YPn1LXHjh5Xjv9dfQ1dGG9/77H3z5+Vf4+c/359ek9xUzqdL83a5C8gCNpihlfLquALsWtfemQXc3q9MUhb036M+h+R3MLuZ6xMoYcffSaYi52XUSPz+75EX5+mNGamv1d2lZK0gkEolEIpFIJJKccu64VTi3eiHOG6MPdRe9qKiRGI3V8amS+LRLpQcjVn0l4uVHcAODFpyuOzI2sH38GPOjT6/UjHB8OTT0b0il651F17TTG05T9Yab6hnDP3OBCKuyogiRcDsikXb8bL9dcdFFZ+HQw/bH1jMm4Ve/3pNPZbLF9Go+lVI40opwuBW/+OXOKK/wo7OrAXlFKo760//hxL8chupxBdhp5ykoK/eho7MZHe1NvaMcCGNP37KySj4awTwdUzLIcGBeEJpI1tOcjgu/xnUcBBQX4QS8N7vJb1ExMGKUggU/agNeoJQa3QStnfHJJ1/h2mtuxdVXzcR//vM620ejBzTsvscu+N8bb+HiC67Fc8++ytK4m5WrGFS+qLjG/ERYXnVht912wTtvv8fyLoKPPpiDPfbYDcGglwsLtLYEGYNeevFtvPjCG6iorMDChYuwqq4ePT3d2Ha7LRCJtoHWjDDzxOPP46+X/R1/u2YmamtqEQqF+MiJn/1sP7bvJtxw3Wy8+84cFBYHubCpafo9GdNxY4DinnWPeIeCcxJzc2fSA3OwMfdYF8a0DZE3NK2Ge8h0QfaEsLwMhZvQE25g23S/2RsdCLPonkt4PcOcyBeRb8b1RQjab87TVNCC1RRGe3sjd+bwzCRb+2EgoxyGI9EY+62Vox42ObIdSTAU5CJuKnvvi8Wtf19UfZGtxLdUKGhtacdrr72Bv994Nf527SV44sn7scW0zdn5Dhx33DG47I6HcfQl1+L22Tfgo48+xqpVDVAc1kZP8c5q5YTI7w7rdW/cVIWyVxzuconV7++smq0QtjCkJkMaHiQSiUQikUgkEsmgIAwORuJKCBG1Fq2d37NGXxdrkfih5W+HeOkhiFceozu2TfvoWFzrQCi+mJ2zGhr7Z4UdYZI32lKgJXpUa8FprHGXg5YbjdagsBiRyDqEw+0Ih9rQ09OM7q616O5Zg54QfTZw1xVazV17Zx06u+vR1rESzS1L0dpWh5a2FVjbPB8raj/H2qZFWLP2R6xtXIzubr03OGEW+AXC+EBTKInRCcKgYDQAGPcZHWEMtyuxLfwTVkYHAfnjzhCG0fgg9hcWAqOqerBgvoZohO/KGJqD2e3Mg9ddhI8//BpPPP4sDjxwf5x2+gk47LBfc8MDGQIO/NW+mHnrddhjj13w1dff4dSTz8OqunVwJdbHoJ6N1MN75523xeLFS7Bi2Sp8/vmXfJqleDwKl8vJw2pqXMdcM9aubURxcRG23XYbeDxubpSIhKMsPn29Bvlc0Q43brn5Lj5V1nHH/4HHa6utp+vHFRXX33g5zjr7FJSXl+GuO+/HtVfPZAXSA4u1pTd6xNQzxnIkmFUznU+jY1V/bGisxHJhfBgqxDOjqgoMHeozRqSv2aUi3fFMsWt8yMQ4YMZcL1oZC+waIKwWrDaGZxwBlgkbs9GBIAOY15NQRSWbFOnenTZpFHvGtIKCPN5RgUZD3HfvY5g/fxGmbTEFC9rdaHaV4PWnH8TjN1yOe+5+EMFgkL8j9E6pmQG+qEovE4gmRH9PRO2XP7GYwlzuDIBW9f3ty7aERukS51Hhv9UuFo9USMODRCKRSCQSiUQiySnUEEonUHl8CtZ1fM/Xf6B1IOJqC3MdiERbEAqvRWfPUvTEf0Q4vgKqjWlW7AhiHd1rubOCD7lX2XXIEFKwS2Jv9vAwWFgUJoVtxjgvL2ElPAlxXtF0AZsEfuF8QbelYcAKWu+BMBsf6Jr9DAyJY6K3sNGJdQXizFmJxUaMa0HQ9cg1N1mnOyHiX1wcwKgxPZg3N8auwXetRzKBLtQdgtdVBL93BNyuQnz91ffYYoup2GmX6RgztoIbCgiHw4nPP/0O48aPwq8P2Rd/u+5iPj3AksXLIRaMpCkQqBfkuAmj+fRYn3zyJZYvX4mtZ0zlaVBSks8X+B4/oRonnnQETvjz73D8iUdiymaTUDWmChUVFfj3v19DpMeNFcvWoL1NX2ScpmZYuGARDj7kQEyeUoVRo8vZves32trahca1zdhmu81x7HG/wTV/uxQrVqxEqIemdUkvUCRbf2MoSVcO7ZLrxcZzjVEsH4ggng10PXoeCZqWzGrEw0DzgepS4YYT2aS1SCsz6UYqpMLB6mNyZtIZHeiafU7PI6rPBmJ0EOcPNJyB0t2loiekIRLW+BRg9BmJ6t/J0YgI+iRR1Pidu4Q/cR6NeuP7I+T0fdHEvt7z+/lJHDP5MR6LJvb1Hkv4jbLjIqze6yf8hNkxctxfwo8W9SMW8kGN+BAP+/h2nG3Tp2XceuMkwk7cNx1L3Js4jz6HK8PN+DC84kPTG8Vx66zr8afjjuJ7Lr3kStx/32MY7+3GTReeidLKkfj1USfiuOOP6p22MlPuWj4JEThw3uhFOG/MQr549hkTliSO6ni81MFBMT1T+ogk/knlnZc7fXo0/ZP8sm3anzgWjoUQYhu95yf80LmnVP0AHzvZzd6TTq2Yy/24LN5xjSjsR71f6a6vr8esBrmwsUQikUgkEolEIskOfziGkyf9mPiWGhJgSDAxCkRClPHl2esNaySV+CLCpWuZhX9CUdxwuStZq7YTrrpb2WdH4kiGuPIRG32uPkVUtAGallwwMzegO7ubE1v9ET3ECSF62RWaSEAkY8G6Zl38pxEQQX8JX/BZpInwI4wQVoIdLThtxmi0ENu0ELXX5+RhGw0OtIC1VT4L6BjtC4cdqF3pxoTJbuQZomG+X5+vCN98tQxnnnE+pk3TR5cQv/71r1A5ohI33zST90Js7+hA41qaGqUDjzz6AK6+6jq+tuH48ePQ1t6OTz/5HA88dBvKK33oCTfyMGKsgR0MjMCjD/+bHf+Cj0K49voLWGO8DR5XEG+/9QXuuvM+bLPNDASDASxZshRbz9ga5553Gt5/90PceONs1liP8DU9Ro4cgS233AInn3oCLrrwr3wx6s0334yfQwaRkaNG4thjj8afTzwFO+y4HQoLCrBgwUJ+zb9eeTa++XYVxlTrxgurfBFGh2RTYg0GlE8UF5EnvPwk8pP2pxOJSXylcpyuzA13xH3a7bk/UIzpGgkrWFWjYPxktff6Il9yifG5GwpjRKqyk006U5r48vR7MBocrKZBshs+hWmskwlheBAjwIzhG69LUNnPC5Qmvm3cNDbG0LAmBsXpgM+rwM1+nkjoVBSN/faRDxJDaQo7dowlL43SoVlmVK5VaswfGRv7znO5jL226ZOdn/Avzic7cjyhderXMZzPjsWEDko9s9kxp1Nj/g3Xd7DwEp20xbbl+QnoemrMyc53sPPZ8+ZUWHz0OIptt5tGILG4ULng0e5/PVqAm90tuz8WPvPSP50U5midIydKS9nFhilW700bgtwaHmhx6DyW74U4+KA/4uprLmO/5RNYvrj4yMkHHngUjzx2Bxf033v3M9x5x3341/MPoa21C/vs/X949903WBAxrFvXiokTaXpNBW/+7yM89/yLuPKKy3HY4Ufgrv+8hZgnD6M7F+HYY07Cgw/dhdFVhQiF+0at5oIlS6LsN1VFfr6Dl2mXO64/Ly4yQij8WaOH0rIcsmdUY88oIZ6v9Z9XRuKZcrFjZLwQfiaMncTedUYmPOnMmTOHf0rDg0QikUgkEolEIsktrBF+4YRaRFVafDQ1QqwkccsomIn9ZuMD+UsnfpkFaoEIU1zHqhHtdBaxRlYelNBKOOvvZQ0s1iLLBNZYjY88GZqvmjXUOlnjrW8h5mSYG9HG+xNxNopcYroP430mM1gYISMAjXogAr5iPg0TpUXfNfqua9wv0ksYHowCmxCNjZDhgRZlpjnQ62qXJ/YCJaUV3NghEOEbEdeNRh1YVevDmGoH8gv0Y+Z89foK0djQg5qVtIB5HxSn7bffBp9+9gW+++Z7PjKhuno0GhqasdPOO7I06MSXX36LFctq2PX8bN+2KK/IQ0+oGU7WUCdodELAV476VV2YN28hikuKsMOOU7gfmpLJ7yvB6lXN+OabH1jjPY7JUyZgxowtQSMqaMFIGqnQ0dGFwqJ8XHH5jdhiCxrJcAQ62jvw3jsfY11LK3bcaVt0dXaDRlrsuOO2WFmzAt98NZcfq6oahZ132Qaq1om5P7Ri3PhEviXywsiGMDyEOvt63hNGwwMhhN5kCCE21KWXOcozq3sb7phF8qEwQIhrtrV2o6UpiHGTNH5d8/OaK8RzNxRGByKV4UGQaTqLMEW5S7X2gh0oralOthrlwOtFU/jiuuQ/6C/k25SuG2OZN9PcHOfCOonmmyqZCO7ZiuINDTH2m+ZAUSFLzGHMhjA+DO4Ihz7Dw2G/ORZ/veIibnig/atXt+Dw3xyF3XffjfsMh8NYs6ah1/Dwf7/6HV555d8Ihbtw1pkXY+LE8fB6PVi6dDkOPuQgHH74ITjyjyegtKwcZUVB1NWtZmGuxt33zBoUw0NHh8reH2KoHmtcVH/w6m3jO5karZKGh+GIlzVitnW0oULr5i+oqhpHg+LHN1oxwth0K22JRCKRSCQSyabPhdU10JQIF2fEArPJRB0hmIlGDIkxRhHTSpyx25gyNozMwpx1A5p6cpVBUby68aHhUdbqtTnywZWPeMWfoPnGQtPCiEWb2E7e9RFOpxcul76GQCwWQpwvaNjXFLMyPpCgLMRko3CWreHBOOqBFpweM2ZCb1roQlpfmprzgKDzCRLPenv1pjE8GI0ddg0PBB1ze4JYvBCoHq8gP9B3rwTF1e0isSDAUre/UENCvqbEWR7EWR6ozLPG/sfYfgccZBhSI9yPw+Hivf9oWqVorBvRaCd8AV3E7+nuhtddAI8nn59HeRVhx8PhNn6u2x3g+eN0UgNfYW25KPz+PMRjHvz18huw9967Y8TIChb/pbjzzntx/4N3YNKUUSzfQ3A62DmKAk0lYxL1QtTDpzg6FPaM0DFN5QaMzo4mLPxRw4TJejmwehayNTxkK5pT3liJpsYyKAxlyQTeTdXwIMhUGM8EcU2a9mLFUhWjx+r5LkZCbYzpaCRZmiYjWVonC4fK3kANDwQtNJ2MVIYHmjqPyrvVM7Qx0tRIdS1QXrHxaFj0229XzM5UaM9WJKeRI9QjvaxMf443JgbbGDGYhgeVvad6XSXweUqwePFKlJQUoaCQvSdoPfC481GzohELFizGmLGjMWJEOXuHasOkyVVQ4w4sW1bLR046nFF0tIUw/8fF7De7C+PGj8FmUybg284CRDpasOTrzzGmwIFtt9sKdXX1GD16BHvPjCAcaUnEIjeo7F1n2fIoJk1MP52T8X1PvEsa9z25bBLWuv18DYdkGN9BpeFhGFKNLuykrcX4sWPYC6qf/fAE2It8N0KhEJatqMGnzkrUbABLokQikUgkEolEkgtOKf6aj1awK8wJEVo0ZEiQMQrTVgKNsZGUCnPYhAjPusHsYI3CUpDxgaZdcra+DaX9EyDZPLYkdBfsgnjRfizAPOhGBxJhaS4HBV5vAVyeIri4SE0CcQSxSCtfcFoYH+waHgiRdsb7sWN4IIQhwGx4IIxhmNOfMBseSDwT+wijEaKgoJzHvXblsl7DA03xROcJ44M5fELERxzzB/KxcH6cNdQ9KCzsE7aS5b0xTKP4LYQ/wmp+diPmONilqGg0PM4SPP+v//JFq9vb2lBSWoIDf/Ez7LrHNghHWxCJ9o0CEvk3s25Kysb9j/NUTN3CuhesMDoQAzU8EHaEV0oXirux7NA+c56kMz40N67lIiyxMRoe7AjkmQjZdhHXpamWVi5jz8YmZngg7KStkWTpbAzHWAcYofKZaT7Rc0eGVVHGiWTlnDBem4xtm5ThoSkOmmaocJj31Ddi/N1PJWpnI6gPxPDg9TrYb+fGk45mBsMAMbhGB/03izokUOcQB3zsrS0CVWWOve85HW7eGYA6B1BnAH2SIt5NgD+/ZCmif9SZgcLQOxEo/LiWmJuI9on1o0QHCLLU0TnUYSEddt9zxfvED3PD2HJ637thJhivNWvlluwvu1u6JVXDOdU/8P1GxDUJaXgYZpDRYe9AF7aYMjmxZ33mL16Cd7oCqEHyH69+fPt3vHPnm4kvxCRMuPY+jBuR+CqRSCQSiUQikQwhZHigRkyqKVeMYo8QeUVDxq4gY6dRZhaQzdewbizTKIVCPu0SR+2B0jUfjkgtENPn24erAKpnDLTgNBaoLgDr0yuRuKw3s5xOH3yBSrz/4Y846sgD+b4nnn4Ne+0xFaHuBt4DXmBsYNN9CVHZLHAZhXO6F3MapEo7YQiwMjxQOOa0Esdpv9HwQOs1CMR+YXgwhknTM4lRFoRx1IO4Fvk3bgtoH32nJuuShezcMqC81Jcyz0U4FCeKj1n8tjJAWBlPjPfNPw1+BMIvQf6dDl9iFIaPixUkUSigkQsR0KifaKyTCw8EhUt5d0/LtjQ9NM4ePzepEWHe9yq22MpajDIapzIhW6MDQdMsCYz5ZWX8SmV8IMMDIXqAG8PaGLArjlO6WpXvbBHXjcYU1LPqqKxCD3tTMjwQmRgfUhkekhkcBpJe4lmNqInfAhuIeAjDA0HXNop3GyM01RJprBvLiAer33srcXsojQ4ETbVEc+tvjCMeBLk0PAymwUFg5/2RmFUznWvwtLYBLew8lNiNI0F1ydy5YUzPwvBw59KJCHudcPB1Stibi5PWX9HXfCCsOkcY665UhoeN15S2kULTK9FIh1RGB2La5EnYmfnzIEmvKhM9a+sx8qy3se+Dwkmjg0QikUgkEolkw/H8Wn2xXxJbkgk/mQhLyRiIaCPEQGtoMcpWvji0qobYhfzQ8rdDvPQQxCuP0R3bpn10jPyQX31Nh76+XTS9Eo10EEYHgrZpn5h6icikkU1irhB00zVKzWkspkgyQ+GQmEZCmNGZIcHMaHQwwsV+i3PMWImwya5HUON38uYKOtqBhrV9hhorjGFQfHqNC4kySAK4EMG7etosDQqEiCMtAEtlLM9fwj9Tlbc4KwOhSBM6e1aho3sF+1zBPleiK1SPcLR1PaPD3bUT+fdzxy3in8lQHH2NfzPZGB3sQvE0OzI6iHgbofKTKg9T1QME5QOFP1Sky8tMINHb6MzQMyjSRaRjthifZxqARQuGbqqY09UqbVOhl9f+9SPVB8INFKMxOBOMBksiE2FxOELTu9CsdRsDdoXxoTY6EF4P9Ywf/s9zLo0LyRhORgfinLFzcV4V+51WNMysmZLYOzzx+x3sdyHxJQmUh8IJwp7EqAy3AqoenYYwnNF+4xV6sZuG0vAwxNCaDjS9kh3I3zawN+dXqMkNf3nii0QikUgkEolEsoFpMQl7VqKjLkYOTIgjSAzNJBxjY4nO6eju65FvRtOirBHXhFi0nn22QFU7metJuE6+Tz/WxP3mCuO90LRFVpDwxQVbk3hO4qRw4ruARC+a8igZZHww9rw3YhbMBMn22yVZvplF7HETFFAxWquvcW0bo/EhlfhtRvTsF/Gg+yRHRghygvXFdpqQgf1LTM1gNEQR5J9cpa/P8JQszSlt1Hg8aRoRqfIsGWYRl75bXUMI9MLdtXqi3vOTIe5bPE/ifHF/hFngNaZ/aXmfAYtG0aS6x1xirJeM25mSjRg+EIzPMeF0avB4KL315y9bIXxjJ10eJDM2GMtpJuh1q57WtMbMTx2aZolVdZsMmQrrJJLnQigPR1QMZ7uDWai2IhfpMBRGh4Fw3tjUHQVySTZGSfpN6O6x/0CKPD1vzKJ+oxrIAEGvLq6wijhtDwBpeBhiaCFpWtPBDj72IjpSSd2jR6cboeYyBOUIB4lEIpFIJBLJMCHq0RsqRsEnE9E3UxHSSkCkMOyEkx+w7sFvhBYqVtUuxGOtzDUnXCvfR8eSQQtJ05oONL2SgLb5Og/sWCpoiiXhkqEpMe6o9z6JYcnER6MhgtAX/tYbtfSZqXBtRhgfaGqlVJDATAghO1O48aFTRXOTdQ88gTASWJGsHBr9i7iFOuO8YZ4fqITfV4JgUP+kBa3t3oO5HIpzjh63EjYHuCdlIPmmGxus04LiK+L5ZM0YbnAgd9qopTi1ammvYGtHGKGpZUS+E3TNVNcdTOzk13DEbHQg4nEFkUjiS4KhHjky9OhzqtPzp8+drrtea5gBK6OCMDZYHUuFw+XudTqJODDndub1i4t5sftNnShNzbIRGB6SieaZCN3CyGB0ucLlUtj7ROrftQ2J8V7TGSA2Rei3joT5bIwBQ0leXvZGglm10/kn3Sd3Y+fijEnzLKdZElB6pEsTaXgYYhwOJ3uhtfeQBqnnAv8RTUcbIm1vYu6J++Ed5t4/9wzMm7PC1K9GIpFIJBKJRCIZWnjv6ATCAJFKdCRoQepshCErjCKTMbyhFB/j8TBfSJrWdKivX80dbdM+OmYXEm7NTkDTJxmnUBJpbE5nq57BVg1Gmr5HiOVGEdOYjsmmKCJSCZ+0vkSoK7aen1TnmBk/0YFO5n1NfV+Lh/JUOJoeyYy5t3MmKIobHm8pigonozB/PAoLJ6KkeHPWwC/l6SGumyn3LJuIMprGKwWUzooyeC078UwKjHl+V61ubOiABxdMbuDO/Cwlg4fD4i7KCa3jYCyzBF2Xyi0ZzpJNAZYtxvIgSJZH2eRdMoSBQIyGEG4gWBkdCMWhwZko1sY1NFI9mxs7HlcBgr4qBL0TEGovQaSzDF7nKHic5fC6ixO++hBlNVm5JcNdwFuJoH80C3cU3K58blIQmA22tFYLQfHI84+BQ63gzqWN6XVe5/o9QsUzpk/1lv752Zggwdzj1dOMBOnhKEpbxcnKcLAh4x6P0+gRKdEOfxx8pJPPW8adPuope7E/FcbfMeHS4XI60NaenSWwJMreRwbBiChL9RCjqnH2ImDPKtpFP062TMcjUX25WNvhf9j9suMRmHM1Fi9JHJZIJBKJRCKRSDYADn8h7lk1DfevnNYrhpkFYOqhL0QhIcjY6UFlRJxLjbJUAjb5IVHaeC2HNrCe/unREA6384WkQz2NumPbtI+OJcPYwOTis4VwTkJuOsHWbHwgrM4hY0Oy0RXmNBVpZ0aMGOCCc4p8MJIsLCJVGNXjFMRiQF1NYocJqwa6uec9QaK3GW4YYf5CXXEEgwUI+CuZK8ED99+L4447AQ/efz/8/mL4fTQFlrXgwIX3hDOWNyNdHida0DfdUjI0zfoaqUY7CME0mWhtRDc+6GlNzyt3ddNwwea6seHcqQ1wuBx8ofRkiPs0kmzESVIS84yIuGSLOe/pu1V5EGRS16QjF4YGI6nyT1UB81zevqB+nwNNw+GKx1WIH76rwSl/vgDHH3s6/nT0qTjtlEsw5yOxOHtiRAQfeUDlSUmUS30//0yMTKBth8PLtv149qnXWV3SAhf77nIF+ELxVDeIUQ3xOI1c61tPhc6vX9WEQw/6I4/D8cecwd3pJ1/IwvSQj95zdadfW5QN47OSqmxuDMRiGiJhrZ9ov6EEfLqulTNjNVLByt9QomkaotGNYOhIgmRpOxByOYJkcHAg4BnBfv/HIOAbxdxo9m5Qzfc5teCQlKF09UUw6EAskrocJUvn48azFypWNYrfTLPLFml4GGIalABCITvTJ7EXXuavXkv/ItofJ5yl22D8zzZD27L6xD6JRCKRSCQSiWTDQMaHuAt4tGUH3L1wNBd0hfFBLPQrxDUSy4yCWaaCIIk5Vr3dk0H+g8H8xLfBhBaqDiEcbuWOtlMZHQjjvQgB12h8IOOBnV7ixp7QBIVrNBAIjOlO20ZhjDB/J4znmzEaH1KtKWHEGAeCrkn7zPsFVWMUeFlbuHbF+s1aOteqoSx63psNEMlEcloAXHG6cc89d+Dqa67H//73P/557z13wuEMcpHSCpFe5nQzxomkyNj69qRegZPuOxpzIBbLTIwyi9Wd3a296Wh2AjI03N+yKwqcAZw3pQYXTOmbMksYHGh6rmRYlQ/CmK6U9mT8IWc0QOZ6tINdMjVwDpRkaZQtupmmD/OzbszfjR0q03yqI/hxw3Uz8fNf/AzPPvcQnnjqPvz2d4ego6OT9zymUQv5gXHI9zMXHM+/02iGArYvL1CNPLYtjtN2wFuOWFTFw/94DNFojD3PrH5k5+QFqtjxanbeRBT4J3D/AU9FondzH/X1a3DtDZdj9u3X45ZZf8M1110Kh+LkoygKAuz63gnsvGoU5tP5pVDYMUGyOmpjxONa/z6MImwmIrXwa+ecTPwSVqMchgs02oEWmB7OJDPY2En7jQWabki425ZtmdirQ8+/212GDz5ciJEjRzM3Cu9/+CNcniL2O6k/Axs6LWgUXFf38Jr/RhoehphvtCIsW5GkW46JZStr8A36Fi1Lypp/Y95j76GzS38RVFu+wZJXFqN085H8u0QikUgkEolEsiEh4wOh5BVyoUU3PvTvFUzCklifwCiMZiMMboxiTrLGau8IjYC+ZoEdg4MQIM1CpBGzMcAsimYrWiYT8I2Y8zSVASMd5ZWAz6tgxYr0PfuTYYyzOS7Us9nB3CeffpnYo0PfnYqTi4yEuCcqe6L8iTR9YMlm/POxRdV4ckEx7l0+FrfVToQvHkFJpIMfI2i0ibFXNcWlvTWAUVXrLwRhHu0gzkvWQz5ZGlMc71+7C87brAZnV32PU6as5PuFKE9OGByMcUuHsTxZlQmKjzBAmEdBbcrwZ9n0rGWLw8HKp2N9gcnOM7gxQWVaCP49PRH2rK/AlltNZfWggmChhn0P2B6H/ObncDo9ePedr3DpxX/H6adegvPOvgqfzZkHJwL45uuFuPrKWfj3c2/jrNMvx8knXYB33voCLetC+Ns1MxGJRPDII0/hr5fdjDtvfxit68K4546ncfbpV+DsM67E7Fv+gWjEB7dTN1THVfZc8LV9NJSUFCKvUEVRiYLSMi/f39Gq4eorZuP0ky/GRedfh8ULGlg9VQyno++3aVMxOjjhZXXD+uVQiNTG3zYhUqdyg0Uqg8NgXtcuNNqBFpgebsxaMTmxlRqRhsPVsJOOO5Zu0bvGgegXctaEH/SNBB5nIasDvDjqyAMTe8C3XazuoU4KA8H4m5vOpYPWXcmW86qSL56dbZ0lDQ9DTJhVy586KzE/zTxI8xctwaeOEYjYyaIRv8L4qd9gwV8P1dd4uPJ+xA68HuPHJo5LJBKJRCKRSCQbGDI+kHu4dauUjRfj4shCoLPT0MqWjaGRbEwvs0i7/ogGg4huMc2SEXOv/0yh84WgbSWmWondZPCwum4qYTwd5SPjLFwHamr6i+5ivRAz1PNeuGDCKGZElLfy8pFQ1RhUTcWhhx7K9wnou4YY4mrfNY35RD0l1agHDy4Zjykty/Helx641DgKQ93Yau0iTGlaiQktdSgIdeKfPxb2G+UgXCjkRiTiQV5evPc+hDBC/o0uFaJMUBqTo7CEI84ery8cmWzqJuM1sn0Wk4nhIk5DzWDWKbkimRFJoKoKNOaMUF4b69BsDYiZQmU/lcsVeXk+7L//frjmyhvxz6ffxJq6LjgdHsTUbvacxvHF519j7312x1nnnoy99t4dl19+DVpbu/gM1u+88x7WrGnAiScdi3322RP33vMQ3G4vfn7AvvB4PNh115349tZbT0drSytcLifzewx3ixYtwb+efpmv7WAe9UALAvs8hdz5vcXweQvx9+tuR1lZGa68+kLss/ceuOqKG6DGPb2jh3KZJhsamiKI/efQ76lwuSKZUcCusSDX8Rks3G6FlbnhI9HetmwyZtZNgerqX8fYScts0ntD5NGtK/WRDXew3+szJs7j+/hCyuyWUy2oPNzx+9lvQ/a2h5RkU3dJw8MGoIZVkO90BfDlN9+iublZX8uBQZ/0/Yuvv8Hb3UHUwq7V1YPADudg+1tf5es87HP7Pdh8u8r1hl5KJBKJRCKRSCQbGjI+PNY4HaHOKHPU47lvAdZUvZ9JKBwssVAIExui4ZstJDAajQzm71YYhUwxasIoTFqJ9HbIRjimvOzsbk58648Q3gUiXqlE1PIRMfj8Dixdur5YK843i9/m7+I+aL84Fo9HoMUiOPSQQ/DE06/hgvMv5Z+HHHIworGOxLRZfY3xmbVTuBsRbsabP3gQjIaxtLAae28fwR82r0NNfhU+HbUl5pdPwPyyCeig6bQ04Ll5tF5Ef+auHYWKEdF++XLBuCV4Ys3WiW99aSWceKYyRRgd0hkxCPEspnsezeXJmK7JEHmQav0KiY7TCbg9g6QuZYAdIWqgQjst6kwuHGvBJZefiV8f9Eu8/J//4qQTz8a1V9+Onm59DYcLLz4du+62A3suVUycPI6fu25dCw1dQkV5Of78lz9g4qQybLf9DLS1tcHrU7DTrttyf1OmTMSue2yJ3ffcBuMnjcKJJx2JoqICOJwO7LnX7tz4oK8NwdI+MXKBrnPDdbNx0fk34KILbsA1V92KtQ0t+OCDD3Hobw5kz28J9tlvd+53wY9L4VTod25gaTHccHmizEUsfz9zNZLAHE4mRod05DKsgUC91OMWI0c2FGdNWNzb+50MEHYwpqWd9CI/wg0F9NssuG/ZVCQeZ5whRjbEkqc/PbexWDei8TB/BxDQdoy9J8Ri9qbUH0zEb7LXq6C7J/06D0OV9tLwsIGoQRAvKmPxXm0rvluyAnO+/5F/vlfbhpcc4zIwOkgkEolEIpFIJBsXWkER/6SGnBBM7ZJO7ExHOsF0KBtjZpIJIFaL+iYbzUC9cckVFJTDaIgg/+SE8UEIwLzHuUG4tsKOQYLOtePPijKaL4lhNmBkUi6IsooYioocWLiQpkHpLyAYjQ9WAjgdt9pPVoHuUANC4Wbsu+eWOPvsk/lnOLwOPaEmftzIeWMWwR3VkBfpxsr8kfjj5s04aWpd4ihw8qT5OHus3rPSybLiuPErUBusRHGoEw/UTeX7BcFYBJWVFmVC0YX5ZOlD+8kAQS4dFI7XXZz4NjQY88DoBNmWI0G6Z3xTIR4HopH1uxuaDZCinFB9uzGK3mRIE/WdqkahKZ045PC98PBjszH7jhtRs7IWj/7jWV5PPvzg09wYcf+9j+CJx/7J0khMU9b3nKoajQjR041GQiha37oLdCyuRrByZR3OPuOvuOLyG3g4X335TcJHf5xOB375y/1x0CG/xCGH/gr7/mxvtLS0Ir+ggBskzjrtclx84dWsXiriBhAFtPD0wBhuZTvC6rto8uVfcgb9PgqXC+yENZTvA0picf3hhiOmrTf9jt30GKq0s41Bi//LhB8RCEf7jWw4Z7xugDAMGusHGeaj0SbsucdmqK9fzd1ee0xFLEJrd/U9l7kqo9mSl+fkddtgkE39Iw0PG5AInPgMZXhRq8KL6ij++RlK7U2vJJFIJBKJRCKRbMTcs267xJaOEK6NLhm5EF7shDGcGsxOix7gwphgBfUOFpAfMZqExGhj2g50uiUrjCJyMoxGBp73JvE5GcnEdkFxWQyjR7mxYEEEqqnhbVWmUpU1IZpoWgyhnnXo6Khl8a7nn/Rd06ynwom6FUScbuRHutcrZ73xZ3E7c8Jc/bgTaA4UYXpnIx5q2BEudx5eqN0cjXn9F0oXowD+NGoRHlk1Bfet2wXPrZnB9yUj3QgIp6PPqGVntEOmpHqOBSIPyABFzjjaIV1+p4LSNhd1xXDF4dBYWbHuoWucbokwpmOujQ9203ig16V6zO0shstRBLfbg2i8HZOnjMAvf/VzLFq0GPWr1+Khhx7BzFl/w8zZV+Dqv10Av9/+yJm4GocCB59O6V/P/gdbTp+Gfzw2C9ffeDH23mePhK/12WLLKdhh50nYZfep2GPPbZCfH+BrRpx55km45tpLuLv2+sswbdrmzHdu1MDhVK5pUWTPwO0pwwJR5ws3lNCaLeSGG+eMW5zYyj1DLdBXqGF9+qjE8/OXSQv4pxkx/eD6aAhRp4Meegdo1F13A8Lhdn5ssMi07nS5FLR35NbyMJDfU6lwSyQSiUQikUgkkqFH0XDX6om4fwWJMZmTC+HFTkNqqMWHZASDeXwUAzkrhBHCaHAgxBRWAiEEGwVhMgII8de43w52DBfpFsM2k2kczAQKohg92o0FP6qImnouGsNOdR1judDLAM1jHgVNraQbHNYXGUR5OmfsXD73PsmYyTin2tDLcsxc1HtLsSqvHJPbavD2/HzWUNdQH7TOa+K3RV/z85rdgazTi0Y6kEDd56wNKQOF4ufL83LX/3q6E6I4GRyMRodcIfLF6IY7tvIi7kY86uTPuJl0065lgp2REoOdpqIOa1y7DmecejFe/vcHWL6kFZ/OmY//vPRf7LrrznAm5sdvaGhGXU0jHn34X+jpSW9Mc3ucGDduHD54/xPUrGhhYX4Nr9eHxsYmrFndjE8++g6ff9Z/cXkz3d1tCEWbEI62oXJEEaZvuSWef+FVrGtu4+61V9/GqlX1Cd/rl8mNGVoUOZJkxINRxBduuDDc4kbTLA2nqZbSkSy9xEiSXBsVyGBgd8on4taV+rSHxnOOHr8SwUiS4Qxp6HtONf6eFQ63cqdPt5jbfBN1rrHuTVcHGwkG2ftHimmjMiEXdZTzKkZim9PZ2YlPuzKfE1IikUgkEolEIpFIMkFx+6CqESxvLcQWhesQjUbgtug6SQ0uBa5epyn69Bn0Sd+tEH7SQaJnJNqDWES1vDahKVE4kLqN5HC4mHNyR1MmZLuwH12HrmeEwoaisnDpGi74/AVwu93weLyIRMQaA5Q2DnYvYdYY7u69l1B3BC6Xj53nZuc7+YKpApqfnKYZ8flotEEBi7PeQ47ywYhVvpCxIhbV40m9j7ljfsiR/2jimBHyIzCeQ/4pPDrHOBLCLKiL8O3g8anwsnZ6zXINhUWs4evsMwIkC0fEReDyOHvLGOWJKAckuJjziDCWuaJ4J7YobkdeXgBdrIyJRUP1tFk/PXcuNWrtAAD/9ElEQVQuXouty9rxXvd4/H7aakwv68CORY1ciKe8I2eEwoiwfN4+UIs7G7bDnmWtfB+lmbg/4QhzulK5p/KjIsLyPdZrsNKonNEQjBxD4RLmuFGe07FINMTyzM+3yYlpK6zS6qeASK9UaHEnOtqB4hJa3YDKav9zPG4/Tz+BsY6zUz+Kelcg6l/9eVj/fKPfZKQ6PxV0H3R/xUVV7Jnw4t13PsCL/34F8+ctxK/+7+f43REHsXLthd8XwO233cOOf4Tttt8G4VAEu+y6I+KxGBYvXooDfr43L1vdXXEsW7oSBxywH6sXoxgzphqvvPxf/POfL2J01Wj83//9Am+/9S7+8dATaG/rwO577IL29nbstscOiMTa2Tmsrg0pqFm5GnvuvQscTqpnyVyosmfViV122QULf1yChx56DB98MAejRo3CHiwMr8/BRxaZ799O2pH4ZzyPtu2cN9j0dGt8rvxAwF6/ZlGXGuvUwcLq93S4wooo+01U+Pz8Gwtp34vY8VR+MjH27FrQzB0ZEujTzANLx2NRRwGmF7Xx77sUMf+F+jlGti9uYWUis/pHYHzekpXdZO8H6RB1Y6pn2k686XwaObN6dQzl5anrB1GnpHLpEAvux6N+5OfnJ/bq1NbW8k9FM01+WV9fj1kNG3Y+KolEIpFIJBKJRPLTQetow8nV8/m2Ve/tZD29qNGU6phdSISlcOjaXk8RXK4Aa7z1Nf5JkKe5v7WYhliM1g9YvzHm95eivSPEGnwOBINuRMIdfD7ybDA3xmmapWgsgvy8Cj6n+9q1jQj4g6ioLEM03olQTxc6OmtZHOPsvvXefNTjmabZ8XoK4XKUsXsMoajEh3CsgR+n+yPxLeArR2trF6qqRqIrVIvOzlZ+3Apj3jQ16uEI+FRJieOUnkahmzCPjKBREMaplcz+jeENhM4OYMUyDVOmKpbTgVBcjdeh7wLj/mTlTGAub20tGqiz9YhRlM591xDh2723ZCMASLwUYd1TNxU+1vg/bsRnScM15pcx3Y3lRZDN4tTpyHQ0hYhDpum1qWAnvWJhN1bVqhg/0WHpn9LQWJ5FHSdIVUemK+9GjOFke146xP35PGWsPgvA6fDwqdQcDoXVexHEVQpLgUsJsPrZwes3zRHWe/0mjLIsxbjRIRztgN9bwurGIDQ1zurEdrhdeVAcNC86TV+VMM6w+jQWU9nvAQuLhw5udOgKr4bHVchHDIV72DVYPd/ZvRaBPH30CV9nh4XnorV5KC6Ki32ysOIh/tzSArXme0+WbnbSKJM0Hwya1+lju0pKsjdYZts7nn4r052bibi9IWloiLHfeqCsbMMbkzJhICMbss0bMYrBuPYE38fVbfZbH43jjAlL+H4rMql7zAz0efO4C5nL58ZLMzR6oju0NvFtfYzxpjrQyeoavjaIRqMweng9KOK3bJkLW0wr5vUQjaShupKFwP3EYj0Ix9dxf6nwelg96S5i56vsegp/39TXyGEhsXqP6rT8wBjMn7cMVaMmYeTIkfyYYM6cOfxTGh4kEolEIpFIJBLJBkXtacNpo5byRpWVwJhNQy/ThiVdg0S6srKJ+OC9r/HhR3qDyeVyYeSISuy00/aYNm0KopFORKPrN5YDgXLceNMdKCkpxokn/hGRcDs3WBD0KbbtYG6MO1gDkzUzsWZ1N264/la+b8aMGRhbPRZfffUlLrv8TLS0L2ENwUSDUIlxIZkMDz5vMT7/ZAVef+0t3HrbVWjvWs4bvCSGqTEnerpcOPvMy3HjjVeipDKOzs4WHkYyRP6kMjwQQvA0GxSMpDI8ELkyPnSz5FyySMW0LZzrzYlvFGatGMj1Vy7XUDlKYencJ55nKqRbGR7EWgzGuN9TMxXnTdV7F1qRieGByLXxIVPDAzEYBpCNBVuGh5AbdbUaJkxiZczCv1jbRUB1nLHcWdWRAxXVMsVuPe1w6WXBPJWcGXOZMdZDxnJP5AX6r6Ei4iKuZcbq2s2NfSJhaXnFetdPlp7m+7ab7sMhz8w0NrI6RFNQXjG0hgcr0TpZOBuD8WHdOpUbHgoL7Y0cGS4MxGi0obBb75jJxbPm85ZixfIm3Pj3WYk9OlVVo/DL86/Hq6tDON+0mLcREXcyCDgdRfj+2wXYfOpEOD1k1GTvUaqDvW9q6GgvYe+hrXjwgUfx7bdz4fV6seuuO+Gwww/C6DH56A73f4ezwu+twOKFDbji8utw3/23sTquAHO/1+O2xZbVCEVa4PeMwPF/OhO33XZ7UsPDxlWiJRKJRCKRSCQSySaHw1+Y2LKGGlqisUW92mauTD/Pb6YNRApfiHLNzetQs7IW06ZujurqMahf04Dzz78UCxcuhceTxxpwhfD7S/goB5+vmO+jaYyMOJ0etj+f+/Uxv+TPHyjj59A+tyfI9hXx/fTdy7b9ARZekIXtK0PAX8md38vOYd+ph9x/X30TY8eOwe133oBTTjsepaXFmDJlEruaA25XEMFAJQrzx6G4YCI8qGDnlYJP08QIh/UpV5wOLx8a73OX8HMIMR2LGJVA6WB0RtIJ9Wa48cDCmbHjJ1sCAWDqNAfmz40jrM9MlRarezdDaSGcFTTFU91KFfFY3+gZO+Ea4T2kTc6KU8b+mNjSMcbNHL97a6YmtoYOEmQHakhIdj+bInbSSnFocCbpHK0vKt7f6DBUGOvrVNjxM5gY45kuLmajg1hTJ1soP4xuIGzodKTpgTzDZHogErPNgvbGYHQgaK0Mchsb2aYvGSwGMlpiY0aNq/jxxx9xzDFH9rpt9/s/eB0KLpvYiKB/JPKCVeydblTiHbCc7RvB3glHcGNA0D8aQd8ohHs0XHnF9ejqDMHtyIffU9nbWcHn9eDav92MqqrRmDnzelx08Tl8//LlK9n7ZEFvGHn+McgPVLPtkQj4RrDvY9n3sQh4R/D3xbKyEpx8ygnsPSoPDsWBTz/5Eq+9+iZ/5/V4CuBg77rpkIaHDYhXi2EXpRkHoxaHOlbzz52VJniR3XxjEolEIpFIJBLJxso9Ldsi1NW30KwVJLDQgro0rNy4YGAyzKKO+J7MGQkE/Dj8t7/CEUf+Hy699Cxsvvlm+Oqr7/g0THWrmvHyK+/g2X++jM+/+AFuN2uQmRRAtzuIb79diK++/pEbIOb/uByPPPIsnn/hNXR0RvjxaNSFjz7+BvG4izUG1+B///uINQiL0LCmC6++/AH+8+K7WLRwNZ/+6euvFqGhoREFBQX47LNv8e038zBy1AiMYY1KVY2zRmYRS6A8vPrKR3jsHy9j7ncr+TRKHhY3fZIQ9pcaiqzB6XWX4Nuvl+KV/3zIwtEF6zgLg7ASxc37rPLI7CeduJ7MsEDnGc81XmsggjPNnjJ5qoKF81V0d/cf9WDEfH07JPPvcip8uiUnKzPkJ9eCebLrpruOlljvQox2GEoGYnzINF82dfgC5qYspPQlo4MRc91GJBOraX86Z5dszhkqjGXJKn5kaBDOiNHgYBwllOkC+rlmQ6ZxNKohEk5ep9ohU/E6nX86LtzGAs3Lr/DpcCTJMNYpRjecyCQ+O+y4DXbdfSvuCrbYGVpcZfW6B/989r+49OLrcfedj6GxsYu/t3377RL8+/k3mR8fXv73e7j9tgfx7xde4e9/r7/2Np55+hW889YXcDppbR6go70FCxctwm9/dwgmTRmFbbYbj3POP5Fda3v2LujBs0+9ji8+W4iHHngOf7/+Hnz95RL8OG8V7rztMcy65R+oX93B3mFYWKxc0vSeXp8XTz/1HzQ1NaG7pxtPP/ky/vnUG1ANHSuSIQ0PG4hqdHFDw55VhdhmygTsstVU/rn3mGIcrNZg7EZUQUokEolEIpFIJLng4dat+JQY6YTTc8b/wOf2JePD7UsnJvYmx8qwYIdYLM4agU4sXLAc9fVrMHXqZmhr68D119+Mr7/+Bg0Na3HrrbfjHw8/2TuygKDtjz7+ArNm34HKykq8/vqbuO66m/ixH36YhyuuuA7hkIqOzk7ceec9ePW//8NFF12OV199DcuX1+Dii67At999j0WLFuO22+5BbW093n/vQ/Z9CTt/Pv77yv/w/XdzsWzpCjz77Au8cRiPunDZJdfjy8+/gdfjwV13PoD/vvoe3K6+HoUOxQVF8+HGG+7CrTPv4ue/+86HvaMhUmEWfY2Gg2xHJ1CYdsRkKg+5EO39foWv9bBsscrCW1+gN8Yl3TXFsVTxj8Y0lJYpzI/eMLdzr7kg7XUGphEOmIGOfJDo0LQsHpaUYpolq3QV9R6ViaEqf8kMHUKQG0yxkNJCOCOijhpIOhhHOJinJvspQwZWt2foBPNcGBNEGRzMspgpVC1vrGaHwTbwpMun4ZCP2caB3svI7VPWie2KQ7j+utswZ86n2GOPXdHe0YFTTj4XLS2daFnXyt8lb2DHX3rpv+hgx2jB+0gkwj47+HExepXKUnFJEUaOGIE7br8PCxashKL4odH6DGSQi4fxysuv4YnHn+HTiRbk5+HMM87H448+w95Zy/l1Z996DxT2Lhth74f33fsQX+8mEtbvj663jl2PPuPxOHuHTH3f0vCwASCjw96BLmy/zQyUlpayH0G9MUCfJSUl2H7bGdiXHR/L/NlFC9Wg6bVb8e3lB2Pet4mdgngD6h88Gu+fuB/ePfMULJrfkTggkUgkEolEIpEMH2jKpYfrN7NlfBANvKjXiZk16Uc/ZMqSJUtx4gln4Q9HnoRbb70TRx75O2y3/dbILwjgppuuxaWXnI+/nHQc/vzn4/Hxx5+wF3KSDHTZYPHiFXjggX/g9NNPwbhxY/HII4/hpJNOwPHH/xGXXnoBa0S24JNPP2c+9ebYW2+9g7/97QrcddetWLRwMW8XnHP2KbjwotMx+7YbMGJEOS697Hxss81W2G23nXHLrVfjuBOO7F03ggwdNAqCGn+XXn4mfn/k/+G4449iDcvX2VFXwp/GF2Nd8OMKfP31t/j7TVfhnPOOx/kXngav1wOnI/v5uTMllfhnR9C3Q7JFmX1+BZM2d2LpEpWlyOAJsXQftLB1SVlixwCgsJI9D8Z0MvpJlsaPrN4c521Wk/g2uNACv35PGZ8awufpP59+OuNDquPZlA0a7UNTi9HixDSFRMBL05hV8nmyKX40xQR9OmlB4I2EqBpDOKrytMokvQYq0Nk5P5mhN9trW62vkI7O7lZ2vb4hIcnLjYPVF3m8PJBzOcio0F8qS2Z0SDXSIRtjtxWUZsKlItu0HSixuIZoxL41k+oFfZ0h3YnfTTvidTYCt/FaDierk/wlCPpGJ+qmcr5N0yGap0scauhnWlU3sFV4AAyW8SGTcr0hngHzs5nJc//oI0/j/vue4u7JJ/6N2po1ePed93DZX8/DAQfuhEsuOROjR4/Eu+9+wHwr7N2xFc5gMe57YCb3c+xxf4TH48Hvfn8ITj39aPziwD0QV3Xjg9en4m/XXYNQOIKzzrgQR//hVLz+34/5aFsaxkBrPhx/wlEsjEPw298fjLy8PFx86Vn47RE/xwH778M72xg7KdCi0sccdxjKykoxorISp515FP58yu/g8ephpUIaHoYYml5pJ20ttpgyObHHmmmTJ2Fn5s9ja9qlWtTcNwvryg7H9EN3Sezro/t/16Cu5ELsct/b2OvygxF6ZCbW2JzbVCKRSCQSiUQiGUocvgI8um4Hvp1MbBXQtEvkzhubfCG+bJk0aSLOO/8MnH/Bmdhzr93wwgsv4fPPvoXD4cT773+Myy7/f/bOAz5uIvvjP0nbve52bCdOnN4T0ujtaAcc9ei99xIIAQ6O3msIvR4djnK0O47jT4cAoSUkpPfEseMS97Z9V/95o1Usb7baayeB+eYzscpoJI1Go5335r13G/5+w234+ONPeH4K5kf89NMvuO22u3DUUUdg992norWlBS6XCytXrsILL7yO119/C4WFhVi9eg3LLfHZatOnX4Ixo4cgEOzAuPEj+Qyyy9lAkUzp16xZD0XWglPrY8BQyA+vj4JXa2MFEqhQvoyMDLzz9v/wz9f+w863Bi2trWhuZvlCKjuW/WN/ly1byQay/VFSkgufvw0mU3RhCw2ejYmIJriLlk/HmJ+W9ZSIeIL2ZNCVDvRXL8tYpo1d5qixMtavVSEria8nEr2cWPei73dmAs0NfLFH6OeJvI9k0Ou8oLCIz/q+ZHjsANTdgYSIJLjLtA/ZOjkGw9Vuwvyf18IkZ4WP6CRSWK4L0OMJ0XXo2ZLQkCsQLAUxFU0aEt9vNeeiuTGIr79cgB++W86Oz+duxxYv3IgvPp2Hqoo29q7tOIoHRTKx640t0tGffW+gC9uMKZLI/qCnpKJ80BUFxjgX0ZG5MirDNpilgTzZLQNhlkhjqNWt8bx9YemQqF7jkWr+dCBJEutHwysJkGUzbDZWt6F81jc42HtZxPrjXD7jmyDhdbyUKuR2xukoRUuThX3/ctm5irByRRX+9+G3MJsyefrwg6+xcX0D/45uS0wm1k+x1NfosRbSEW+hO88o3fTWOxDZn0W+n9F+A8WDfueRVa2erDYLKis3obi4mP1GzOH9TghejBw5AhvLN9JnDFa7A0dedBX+15gPj6+BtWnNsktlOf3BNrj9NfAFW9h1eRAMtcPpzMI9912H1954FkcedRieevIf+PTj77a8b0RQ9XJ3SoSiyAioHvY+b/0uhFQ/P49OiP3+pGsIhBLX97Z9s/6ATJFbMGTQwPBafCjfZDSF1+IxEGVXzMbInQdxc8uurETVzyMx7KgJsLB9cr9DMPLgZtQu2PYdgkAgEAgEAoFAEAkPNG0Ye0cKWZ9YOxazKyZ0SQ9tGNErg80JE0Zi6tRROPWU47DbbrtyJcOPP87Df/7zX5x99hm4+ea/4YQTjmW/wTt/hA8bNpQH8yOXSmxcyWM/0P6sLCdycnJ42nvvPTFx4nien2arFRf3gz/UxgaObhQV5+DRx+7D5dMv4pYIN914J376+dctszFJ+UADQJp9pis7CH3GWU5uNrJzs1CQn4cTjv8rrObogjez2QKL1Ra2dEgs7Ig2oHba87gwO55wsyfCz2jHJSN0jxWI2VgeuagZPQ5Yt1plA/TowsTuXreOqkpRxmfpJ9k6jsyXWCibBBLdowV/v/5eHH/suVvSSSdcgHVrq9DY1IJbb7mLC1aikYqywYii2OF1m/HdnCXweix83aTYtrwnRkjYaVIcqK5qxoXnX4kvvpiDH378BbJkwROPvYS773oQP/zwC6qrNyfxJmw/0OtPVkyRGJ+zLhwzph2RyLgVhNEKwUjySgdSYDlYH9kPc75djZLiUp7mzFkFCroa9Mm8LL28WEoHo9VDpIun7pAuhU20Z6+ndEOK7WSgd1GRLXjm6Zdw+mnn44P3/sfWyY+8ib17ZAmhp7CVwpZtXa0j6G9kPr5N367/Zft83gCunnkDfvxhPt+2ubYeH330Ce+7SBn/2mtvobmZvIKEy4hSbl8QCKg8bUtiKSFIUO2w9UN25jDkZA3nyhyjspfW1UB/SKEBMJFm34DDUQifP5v9ZsmDzZYb3hobY1k2a154a/Kk6/2JJNY7lKrCQYd+F55z7qncUoHSCccfBZvdgvb2dvabRGXtT+FtsMPlYn2M9jzM7HdegP1mOzhvNcvj3TL5RIMU7E72PtG3VGJlZbPfeTb2u7IdufkKTjj5YBx2+CH4+Wf2HqRJFUAWgkYlRiyE4qGP6aeyRmOPNxujE5vNhhKpp6YJDfDmjUOW4feXbczOkBs2h9cEAoFAIBAIBILtC1I+vLFheHitq7D50mHLtlg6cIIqrhyyhC9GDgh7SlurG36vGVWb6rBgwUIMHDgQa9euRWFhAcaMGcEtDMgcnWau6ZAZ+t/+NgN1dfV44olnkZ2djeLiIh5H4bDDDsbRR/8Fu+4yjQ86SVxD+00mCgaYyQav2dhc40IgoGDS5J24u6QRI4ahfAPNUu8qYZTQ+QOfBp87TRqHyupaTJk6EX/5y5/w50P2YWVnQQ5LvkmAQoErx44dhU2bqliZNbCYslBVndq4IBkBd6rogtJoZRv3GfOkMus/FuSbnGI+bNqowu9P7r5SOa/Xq8JqT4/QSr9vnWjXQXmSuT4SGGVlFYbrc2thaqpKAKKttRXHHHsUbrz5Wp6uv2Em8gs0IRO9HyRAIYsDh60EmY5B3BrCaR/ELRYs5myeyAWStq+M7StlaSAy7AP4jHRap2OKCsexMvrDZs6Dz+fHIw8/iYA/ALOSwbdnsPL1vFQOHU9CZHKz9Ou8Rdza5+57/46/s+vz+7346ad5/Hpvue1K7Lr7eK7QE6ROLMFbbwkBSRmgt11dOWBUEkQqHSLfHx1qF2aTDaedfGh4C/iy2WSH1ZId3rL9ows/k6nvVJ9JNGGrEVKAq8HE/Rz1AaR48PlU/t799a9H4ttvv2ffJTP7BtrhsJcgw8HeVzt7jx2lPDnsxVvWSSDtsBdxAbjDVqjl1bc7imG35bNvMm0bsOU4cqGWkZHN3u/r2Td1nKatiwEpRMj6QjuOlUHJUcLbAe3rbSwWiZ1r+xHR6soHcuWY6SzDp5/Mw3nnTseJJ5yNJ594jdVlIeu3M3keE3uHpk+fgZdffp0rkoyWDwr7fXPttdfhoYceYb97EtejXtazz77ABdv06yURqbT/7QlScvkDLni8TfD6WzB8BPsuOp349P/mQJYysWplBX7+6Rfssceu6AhofdqUzLAZJWvLFquF51+zaj2Cfhu36JNNFqhSAOvWbsKLLzyPDesa4XWZsH5dLZYsXsZ+Uw5PWlEYCb0+ubk52LixAu0tfnS0yOx5J7YSFIqHPoZMs/WYDomggcwWm5fu4vUgyM7X5bPLrsFdWxVeEQgEAoFAIBAItj+a2eDJOIiMJlC1+EKQo8z4TQc1NZu5u6OLLr4Cf7/hFuTl5eK4447G7rvvys3hzz//csyc+XceADrSv21OTiZuvvk6LFz4G1577Z+49NKL8eOPP+OSS67ERRddiZtvuQMUqC8jIxNPPPEELBY2PlAp8J+ZnacAdpsToYCZDbcdOO20M7DvvnuzfV1v1Gwxs7GFzC0mgqEALIMmYfLOu7JrvQdXXH4jrpl5G77++nuYzCyfSeHXSMqO8RNGY8KEcbj2mptx/rkz8ezTL4WVIPGJFDppQutORYBOfJc3qRFPiB5LkEjHUKqvq+WJ4oXEw8QGSiNGy9hcG0JTkzYYp+NjlW8k3vXReYtLJCxcmXg2YDyMApVkrimZPDr0rGjGt1H50B2lg47DbsOEnYZg3IRSnhxO1mbD7ZYUZRRPYd5Pq/DAvc/ib1ffhYdnvYDamg4e/4EUCWvXbMbsB1/ATTc8iPff+QLPP/cOOyYbatCBN//5Mf5+3X249+6n8MO3S7BuTQ3eeP09Xvbrr72Dpx5/HR//7zs0N/q35KVyPvnfD1yp8cZrH2LJ0hU8/5OPvYgH7nsMTzz+D74+5+u5bNurmPfzsqRmb/YFyc6cj+NpqU+Jp/BNlzCQrB5IsUB/SbGgW8pEKs9SseSRKC+Pz5MckQqO3iLZOtP7hmiko96NzzVWeWYzBZcOr8SBZnCTAH/58tXIysrEnnvthrq6BlRt2syF1Y2NHbjtlgfxz3/+m33DrsdFF8zEd9/+imeefg2XXXItrppxE8vbxM6Xyb6ta3heyjedpffe+ZQr0hvrtTI2btyMfzz3Bq6eeRN8/gDefut9bCyviiNuJTdHDtZd2fn5Ljh/Bi6+6Gq8/eZH7HxZfJ9m/dB7kELGy37T9DXx3COR8sFu64d3/vU/XHfddSgtLcU+++zDntE/ccPfb+Guq0ihRJDbSILWSVHhzBwAu6NrkCPq1+h8slmG3ZmHjMz+yHKSBcWAsJJBQy+LvlE5GWO4Itmo/KF4PLmZY5BlH41sdjwpEAlShGQ5B7M0JPx3GDIzBnLlFF/OHMR+E2ntWLPiKEaOcxSy2TlynCO5kruvGDRokLbAGmUo5IU/wL6FVgkzrroMb77xDo46/FRcd+0t+OsxR2KnncYgoKqsDjp/q5Hlq4XlJyuGBx54BMcdcya+/eZH1kq150G/Q93sd8iN19+J4489h31zb8GIkcNx3AmHst+TnQp2fRILuQA1kpHRKbceMGAA1zqEVB/23ndXdHS4+PmunnELvJ7Ek30k1Wify6iursbs2uQE44LUOQoVmDxyaFLKhw72MfttzQZ8oJaGtyTBwnuxFNdh3KTwOuZi6WMujLr8wE7lQ9XrWPzrnphw+ODwBoFAIBAIBAKBYPtEbW/BRYOWhdeSE6z2ROBitxXC3aFyCwUNNkC22+F02vnAi42q0dTUgnVry7klQ25uNjeFLy4uQX19HcuvIivLzoUU7R0+NoAOaBYPHhfWrd/IBpghlJUN4TM/CSnggtS0CEr7ejbabuXbYMlCkA2c1dyJUE3auEGWA2hrb6RRIrKy6f5kNqj0o621na3b8GmtHf2zsxBqa4aLXcfIIgX9B/Rj+UJwuwNwsYFiYb98BIMuNpjPwJrVG9h1uzFs2CB+P7l5TrS7ymGzhwflEXUYTbAYrZ5lk8xdHCUrvI8kUpifahn68UaFA7mD4n/jlEUua1atCKGkv4TsnK4CJqMyRb83nWhl0n46PzWXX6uG4eBJsRUUiYj2HBKdPxH6/dC9GAXc3VE6cCGTowyXXfx3HHjgn3DUMQeyrZqIgUQN5evrcMH5l+PjT96DyaTi+uvuwaSdxqN//2Lu3mj58pV4+ZVnsWjxUvztmhvwl78cjFGjR2DZ0pVYtmw5XnjxaW45tITt/+sxR6ChvhGLlyzDeeeeg2+//Rb//OfbOPmU49EaMGP80BJ+XppFvfPOk9n74cbLL/8TM2ZMR31DAyorKvj59thzN/h9Qa6M+89/PsThR2iz3Uez846bWAyvv5mvbyuSVToEPGZ2TyqGDu9dgWiyxOt34ykmkiVe30B1RsqAWEqHaO8JXS8p3uz2gZjz7cotVg+vvfEx9tlnJNo9q9HSWsO3EaTgiKdw0BUg+nsUrz4Skai+Uik7sqzuHhvruLq6AHvZJfZ9ia/AJqsGmyUPTzz+MreCuviSc3D1zBtZXe+FY4//C3u3W3HG6efj4IMPwv4H7IMfWf/w1lvv4OxzzsDkSRPx4ouvsW9nGa6YcTHeeuPdsCJ9DKqravDQQ4/jnntuRb+iYlx80XRMnToJ69ZtwH7774uTTz4Rx/z1RG7lNGnKKMz5eh7eZMc/8+ws3kcdd+zZuOHGazBlyjg89+xr3BrjiisvRnu7C7NZuaeddhIOO2JfuD2bWf7eUww0NATYd15ivykSTwRIN5GulYxY7cX469EnYvLkybjjzr+z74aL1eFvrF+dgddeexXDRmQiw1HMLSH23HNPTL/8Qsx++ElUVVXhlltvQEaGifXXV3ClxU23XMG+jTWQpf546snnsGDBAt4W9ttvP5x/wensN0k5sp3DcMKJZ2DixIlobm7GmjVrcMQRR+Css49Dc8dKUEyhZYtr8PjjT6CmpgbTpk3DlVdeDoutlfXpOXjy8df4uYmVK1eyb8pfuCLjq6++Yn38aP6s3YFV3KLui08X4P3330djYyMXrl900YUYPDwDbm/ylqCpvudWSw4s5iz2GzMAi0Xm3xu/v4N/S83s956J3CP5ZGze3IBMZwYqpFJ4WVvPkEMYZqln7xHFVmjUFA+mLHZMJlpb3KwMP3LzM+EPNsLjb+IWhD4365NYPrfHzfonO+wOE1dwWExO+Lwhdi1mHhvCrDjhZb9VSZHhC9B6FgJ+tt9mYb+NAjyvme3zs32kAJJgQ31dM3u2duRkF7Dn1gKvy4KSEu0brDN37lz+dzvRj/9xqJUc8HiSc59E+arVnga3yoe1cSlaDa6/PMt/QSifBiECgUAgEAgEAsH2jeTMxjONu+O52t35eqTwKd14vU1QzK1wOD08OZ00y8wFt6ueDZjr+V+7LYBx40qRn29mg8UOnqejvQY2m5+lACujhf2Wb2YDQg8bmAXR3lbNBr5NGFiajSFDwkoHPxvcbXgL1nlXw7LmRSg1X0Np/FVLbJm20T7KQ3lDIRMbNGbCZG1jA8QmNDVvhMtbDl+oEnWNq7CT8ivG2JdjUkkL9phgRUE/Ezo8lSxtgirVITM7yAaftdycv9W1AUWlMoaNzGBlbERIqkYDK4MGmDokcNJTsuh5dcF2d55VpIAw1TLoeEoUTFlP+rZ40MzxUWMk1FSr7HmFNzKMSodUkSRgYmEbXllVFt6SGr3V1o3xL/RZ491ROkSyeMlybpFw791P89TazNoDVQKh0mxJP+66+zr89dhDMWbcCBxz7BGor29AW5sLH7z3IVc6XHr5mdjvgGkYO26UdhyDBIjjJ4zDtJ13wrEnHIKbb5mJsiElOOTQ/UHB0f/ylwNw/hkHIH/an7HPPrvguusvxc67TMKuu0/FHnvshiVLl+HY4w7HgAElfALgKacehXPOOwknnHgUO96EXXaZghNPOQQ7TR6KYEhXOG7/yLIKc88fW9qI11f0RAifDPHab7x3n94Dv78e++w9CtXVm1BdU4l99xkFj38T/MFOd047MpF1n2y/bswT7/mZzXJCiwdyKSNLZpBXwjlzvsfue+wCi0XBfvvty9a/g8L20UxtpzMTZ5x5Inv/h/B3fvDgwex9PQajxw7GyJHD+eRcsqI65ti/4OBD9uNl5+blcBeHmzaRkkhi59C+YxQr6cQTD2fnJmVBl/nWUaDjwGM/XHDh2ez8g7HrruNx8snH45NPPgvPtu9dBR+FwQmFEl1n8ry+fhAeXzcsvBYfskKITDokYK6oqODKAY+3gf2OqMO0aZPYczdj5cpVoADeRr748ju89957OOWUU1i7iGJNwarR6/HxWAann346jjzySDzzzDP45edFsJo6YzrMmzePP/9x48bh2WefZb+/QlBgh7vDguuv/zvy8vJw8cUX83yzZj0Mm107tqGhAT/++OOWY2fPns0VGKSAeOedd7B48Uqej9rk6tWrsfPOO+OCCy7gyofZsx/mLgHTiR4zQ1fueH0taOuogD9QjXYX62f89J1X2ScyCB/7rdfu3gRfsAI5BW4otnqUWRbgy/IOlEq/st9vG/l+Hng65OfBndtc5ZAtdbBmNKPds44rHag8l7cGtQ3rUdtYAVtGC/v+svOx83rZM2zr2AhfoJIdux5ubz3/TUjrra51cPvq0OZmfwMb0NS+im1bC09wA8ur7WtnvynpPLbMRgTlTWhs+43vj4dQPPQxC9QcrNuwMbwWn3XlG7EAqQdT6coo9N9lFdb+ezFrvKwj2/x/WPVJDoomC6sWgUAgEAgEAsGOQ8hMQQfzeepN5QP5eCfho578ITZgYwM8EsrTwJD+BoN+lth+lvg+vu7lfympoWA4L61TPraPHSfJWewMZkhtbND22+1Qqr9k40PDDKFI2D7KY1t0Bz9GZoNus1TMrpEGqK0IBDxs0OriAhwbn5nGroNft5fPomtvawxv8/LtvkArG+y2s20+tLWywWY4URn+AAmiows9YgmpdAGWnnRaW8nyo/tECgrpeffmMyeofHJLMHCQC1WbVDTWb10XurDeSKLr+q6pGDZ/T+P2dUICQGP99Ha9pEJebg7KygZuSZLRD5Ck+Xd/+aV3cOLx5+KqK2/EXXc+yNoitX8JNTW1GDd+DAIhN2uFnbOKaYbxKaceh2/nfI8jDz8J1868E/PnUXyXrjOPA0EP6rxBrFm7AZdf+nece/bl+Ns1t+Knn35hhbC8ZH4Shsqn9yOodloW0DtBQpxgKH3PqrcJhST27oZXtnNi9SGpkEh56HTkhJc6iTyG3h89aajweBvhdlfA5alCh6cC7SR089Wxd6uNpe67VOruPSc6Lp4SIBVinYe2R+6Ld01+fwj+hPo6GZIiY+Wqtex7GMB7732I6667Ez/9PI/7i6/ZzL4ZXK5P7yl5oKeGbeiDDe8vuWz67NM5uOTimXjs0afx1pvvoqlJt1JSuSXEOeedAsnUwb+T9O1LBo/Hy10XkoKSjiFF6aCyUu5WhhQCve1qyXi76eDUIRvhZb8NekogEGQpwH5jWPnvGuqTLRYTr2eXy8WeR2c/T5YGDzzwAC699FLstNMIuD314T2dkJUJWVgeffRRXNhPSgFSCFdVVfNnq7PHHnvgkkvP4AoPshQNsusg90hLl6xAZWUlt2T786HTcO655+Lzzz+H1yOxKtR+Tw0bNgwXXnwqdwuVlZWFK668BEcedRhycnLYbzItDz3jY445mlvRrFu3jv/dtGkT+1x0FZNv3WckT3RLEr2Na38jkVWLtpfVs2Zho+Kiocu0bezf1sd05pVUhR2vu6EzITNDQigga/u7HKuXpm/Tlsn1HB1H5Whl0V99Xdtn3E8J+t84CMVDH+OFgh+VIixbvSa8JTrLVq3Bj3IxfEk9orlYet4B+JLS45+h9vHw8vOaWYvjzzejtPF+/HDhAfjmzs/gvHAmintqSCEQCAQCgUAgEPQxj6/VZu+R8iHeIDCR4CZVos0CTBVFyWaDaitXIFiXPQT4w26VksHXwo/hygcpg917DheoUTLO6I82O18XTJPQnJb1RERzR9RTognnU4HugVKkwJCg6+ZxGyLuI92MHE3utGimp8rvR0+poNenS7FCDbvV6g7troao7Tla/WxrSGB30il/4dYDlJxZbCwbFhjS7NJlS9finX+9hyefnoVXXnscs2bfwd2YEeTzffXqtSBf77JB+EQCkQkThuOlVx7Dq68/i113nYZbb7kbdZtpVmenIFBh4+b9C1ys7New99574M1//QMvvPQw9tlnz3COrdGEOp3oQrUdBXL3TTFKtieMbZWW9RSLVN9lva+L1f6N+yPzxP5m0HtOAV7r4fU0s+V2lldhx2d0SYRxORqpWg4Z6yhRXfUG+vmSOb8xjzGvoki8LUZDz6fKfm41MOebH7DTpIk44IB9tiQSBv/4wzyWOznxpM8XxPPPv4LLp1+ERx+7B7ffcT3ve4yYFBOfRBBQ29k7nZx2zmIhi4wgjztB1hmSZEJtzWbuko1cIGlC2t6D1yM7T7p5qHxkeCk2xln5etLJzc3iwvs1a9byWArkMququg7k2oeE9TS5QYdcH5EigeIFGC0ojZjNTixZvBrTp1+BzZs3Iz+f/Z6LEaxmq/6YfUdIQUT5yXUQTarIzs7mCpCAv+skjq5RBaheO+uW+gKLKRd33XUPd7WUmZnJyzESTdkQ73dnOtHP3dPzUXsyWnDqGMvv6TmSQSgetgEb2Uv8ZYcD8xYs5GZA3FyMQX9p/ZdfF+ALVwYqkKxVwh4Y948vsH9kOncPbbdShJLzXsW+bNt+j87C0GGZ2naBQCAQCAQCgWAHwmtVugyI+2rQZKQ7SghJMkNWnNxlknXlU4BhoJ407Bh+LCvDJLOButR1JlEqLoFI4RCpdIgmqNvWxLoe/fqN95Buho2QQLLQutquwlESjFst2TxlZfVDhrOrsMII1eufszdi78wKvm4sJxaxlEe6kE//S+j1k6jMvoSE915fI3fJQS7BOoU/Enw+rd3TTNnGxlb838dfwe0mC4cgDj3sILz80mt45ql/4u03P8ErL7/B85Lw79GHX8S6tZXIzs7CTpPGc2WF3x+A3WHnM5QXL1qO1lagonwz3C4Xd5/k8/rx228reUyH3ytkLBKILtvbpujC5h2ddLgf2xHqoifXx++PtUOjiyD9no3l0kx2VVUw55vvcMD++2C/A6fhTwdMwf4H7oqD/rw/vv5qDs8TDX0Wuw65V1MUGZsqq1FRUYO33/oPNm2qhir1RDFAbstkHHTQfnjh+VewdnU161fW4o03/oXDDjskLFzvXcVDMMjulKV0MrN0VSqx06OS6bThT3/6E1555RUsX1aF9hY7nn7qGW6lsNNO41kf1PlbaMqUKdwC4Y477sCGDZthtxSxnr9TO0rvlFnOxLx585Gbm4uLLjqPlTExvDcxZE06eEgZP/d33/4IT7sDn332GcaPH8++xV39felBlqNBbbO1xcPjBJ144ok47PCDeZk6qfyujGzrRnoyWUVH/52bTIrEwjaF43RzYuUzltHdFA+heNhGbEQGPpAG4euKZh5Aei77sUR/v65owb/lwSkoHQQCgUAgEAgEgj8O928q7aJ8IBINetJBTwS7sqIJp82b/peapUMk7FheBsMsF/O/uoVAMujKBa5oCCfdYiKdbDlPiuVGuw9jWYnK0+sipTqxFiHLMQT5OSPhdJRAUTqFF2VDJLS2htDc3CkQs5iz4fdmorXJAru1MOF5mhpU9C/VJD92Wx5ys4ezc42C014Ks8nJEy3TNTjtg/iMUiJae4sl3NDZlsqHzCxyI6ZBs1TJZZHm4kTlvrbJ3dGEiSOx8y7TcMzRp+L0Uy/kLkxotivNTN7nT7vgvgfu4C5TKO7DqaedoBXGKCjMxw1/vx2H/PkYXDH9Wu4yo6R/Pux2E446+nDce+9D+OtRp+C3RYtwxunH4+XX3sKhBx+HF59/jfuJ/12T/gnSvUaq72a6SfT+RENzWZI+BURkSpXufOu6c55UCEkBqCzFuycZCqo21aGkpJj1A6MRDLq5gpL6id12m8qVkR2s/yorGwQpPOufLBCGDhtCk9x5+ZmZThT2K2D7Q7j44nPxr3+9hyuv+Bta29qwxx67wmG38Rneehnas7Nw5eXUaVO4kpKuw2azY+hQ1icRrPCp0ybzeAVk1XbOuadh5MgR+NvfbsYdt9+HQw49CEccdZBm8dZlBn36sVplWC3pF9HOHLQqvNSVaNYN0fB4mjBz5gwMHDgQF1xwIY477gQeNPiuu+6CM1MN9/P0vLRv51lnn8wVELNmzUYwsPW7Tq4np02byq0djjvuJNx99z1cCWFEL4vc+xBkkUDQt2Lo0CKcddZZuPPOO3Hiiady5cGVM65EINDKukPtW60fT5C1hk6GwVopO9uGAw44ADfddBPOO/cibNiwIWyBF79TjfUO6m1/VuXILWn2hsTWJukk2rUFAirf3he/k2MhqV3tT1BdXY3ZtULoLRAIBAKBQCAQCLZfcnwBXDCkpsuMskihR7oHWrpgVxeAJxqwEzSL02QugRRw8WDRcWM6JAMrzzvtQagmB/zq+q1mg+qQoCTyenWMAupEwvztCbpu3cqB4jHYw4oTnUiBZjLukTIdZXjs4ZfRr18Bjj52P3S4amG2dhX+rF7pR2ZmAFnZQRTkD8cP3y7FCy+8hhdfeQRubx0oPgBBsQPIvQT5htdpaMjAR4HRuGjoStYenaivC+CJx/6B2+74GxSz1nb9XjtuueleXHnVxSgZkAmfv6XL89OJ9aySzZcOQpKf3UenIJb8njvs/SGRgE+W2HW38fgJNEOYfH9n2skVB3sX2T5/sJ0rWlqaO7i/cIuNlReSYTVnYOHCxRg4sJjVMVkzhPD4Iy/A6/Phxptmwh/o4LOl29vc2nFWOo9WdybFAY+bXCSpXDhF9b+wyYHBUi2yczKghlR2bk0YFSK3HSxfSNVinvD2Qj6r2eOma6YYKGSxsa2hOk6GoNeMigoVQ4dt/9oH47tpfC/7su0aSfRtiCVA159NZOwH3f1SOpQUVCex6qE737RY95IuGhtUrhzIzYvdDhXFBoe1H1uS2fvn39LHmZUMrsyVZQtvI1rQXB/76wkrYSW+TseYWF5ap55WVQOQJYprxM4t0zsr8/6GYgBwQTh71fX4DjZrHiufPRf27tM6DxTNLpjiL9FffZ/X18yu08qvg+KnkHs4SBTfwMWTLmDvLWprA+z8QEFB3/hPS+b3i47FmsmuLQtr15bD6/WirKyUtdEQXJ4aVnUqnBmlaG4K8KeTmc2+aT4L3G4fnE4be45AczPFzpGQlSnD42lmxxay+21FY2MThgwZFI6vYWZ5PeyvE03N1EdIyM42w+eV4fZ4kJ+Xjeb2lfz5OTMGoLy8Hk3s+EGDStl3Q0KHuwZ2WyHaW2Vum5KdI7NjTfw6CgqcvK00NnawY21wBVbydmeRi7Fi+Xrk5eWyMpzwsd+VeXlWtLaXsxISE/luza6YEF4KE1Qxs2w1ZlWMwsyBfWt9R9cmqzZsqjSxOqZ3jJQQrC3z/rerEu2JdcNx6dD44QASEfKXoqSkq8szUlARQvEgEAgEAoFAIBAIdmgkv4qrhqzmyzTYohmOCrLYQMvKhq6aIIiCVYYoyDJIuKj5J0lViGMUkpFgKJmBuyxnQDHlQq77EZY1L4a39gzf8LMRKtwN7e618Pg2xxRS6dcbuT/yPnYU6LqNigdiYNlQ/pfonuJhMG664QEMHTIYp5z+F654sNgsMCsOLizTfH3LaGgg4ZYf+fkOfP/tArzw/Ktc8UCzdhV2XllSeD6a7U++r0loQsHHv9qUD19zAw4Y2wi7pQDl65pw6qnn4bPP34fVwfJJ7Hm6rDjqyFPw4ktPYdCQIqghP8nBEGDlkF9xCiJOZZssWvnBoIcdJ0GRbTDJNKPXDK/XxdbNMFssoODjIQpozv7RNhLqkYJAs0Rg70dY+Edl0zoJ6yiRYIBmItO2WBiF4t0VshrLoOvKsJXi7X9+iiefeBYjRoxAW5umuLn3vtsweFg+F2790UhG+RDwmFFJiofhsQW+RuKVmQ6BeTyiKR6M/ZDOtuiPon0H4gnrjfVICghjzIee1mO0vrmnCvTeVjzUb9aiHxT2S64d9jY9ra9tBX1jSPGQk9NpYdebpKJ4MJKq+6Dunica6XBdRER7J1JtN/Heq2fWjMHFw9bx5YfXj0DQLHG3V93ltfJB2ByyQmXlXDugkm9LXBcSV7pBzYdsdbB3VIJJdbHfJ/U8oL6ufCDLDONv6O4ST/EgXC0JBAKBQCAQCASCHRoajNHgloI32+ShsCtjYFEGwCQVQJGyeaJl2kb7rMpgyJKdDxz1lAxGoVg0oVk0pHBgYaV9Pf+bDpT2DdpfRRvQc4F8OFHwZT2lEgdBP357IfJ69GXdRRRZO1DqDWhGJc2GrKnqwAfvfomnHn8dX372GXweFQFfp3CCFAM0g3/JonJ89OF3MCvZWL+uDk8/8SYenvUili2pQH5BDmzZWfhgedcBOUEzao1+qEm5oEgWbCxv4Of9x7PvsL9fsXtXYDEV4uMP56G1SWbLmSxlo3aTF//30S+Q1CwsnL8eL77wAZ59+m38PHc5bNZ8ruhoagjgg3e+5Ns/+fhHdg/sHbEWsbJ+Ycf7WDlZsFv78fXyda3sfjSXFsmQjHA8EST6oBnNJ592JN7/z+u46upLcec9N+H1N5/B4OH53NqBztPuak7L+XYUkhFgk0t8U5Jy7kR115t1qysdSOEQTxm4rZSgyfb/OsZnEy/QdHdwOvK5ANSYUsX4XUv13roD+ZG32rYPpcOODLnEofR74qENI9OmLEhXOT0lmffqwuHLw0vsuk0STP6ePdda2PjvXB1yOUoKg3hQv2s2F+CHn1ZhyIASDB1QjDnfruTbIidp2MgasBcRigeBQCAQCAQCgUCwQ6Ow8dgS1wBYTWXcwgAhN6T2+VAaP4BS96qW2DJto32KlAmbMhwWuT+fcU0kK6QxCsc6Otp4ik949qKvB7EdIvG18D/kaoKga9JTd4gU8BvXtzV0LZ52cu/TVQCnKyCMkFCztbVuS+ruvXCXHbIJDz/0FFatXou8vDwsXrIMN95wE9tnQjCgDaNJlFBR3oCbbrgTRUVFWL1qHfc5npOTjaHDBuOB+x+Fdd23yGTPxezpqgDyeMkdCHteoQy4PXq7I/ceCh575FmsWrWGl7Nk6XL87ZpbYbHY8O2cufj2mx8hK1auHPn44y+whF3XsqUr8NZb78FqZdsVBQ899Di++vIndp0KP5buISvLiblzf8Kcb36AGgrhjTfeQWtbO2//ZF3x0UefoqmxJfw29C5dheoqvIEWuH2bkZWrYtS4IgwdngtVbobX3whfSGvrBM0uJwXEH4V4ygfaR16hAhH6AlIgREvJkGy+VEmkcNjWdEe4r0PPwZhSxahg0K8jmb481rcqmW9YIp5YMza8lBw+dkqvp+8E5pF1Fpl2VNhnh313wiu/E9Q490OKhMgUC+M+/bdaOtp6svTonOyjGjAoDQhSGjyYQHFgZGbZKu0HB4OUDoTsj/+1NpkcCEgOnHbyoeEt4MtmcifG9hGkGCJy5d51IyYUDwKBQCAQCAQCgWCHxcZGNKcUA5Nz2CAs2A6l6d8wVd4OpeEtSG1zIbkWa4kt0za+j+WhvCY5H1ZlCBsXdro2SGZgqQuFQpImTEusfOg7IoXxiYgUzPdEgdEbpEOQlIzyQTJIfMgbMcUKuPW2a3H1NZfhqKMPxcUXn4Py8nI0NdaF84DHKrjzjgdw1lmnYs+9dsX7H/wHBx24P8485zj89Zg/48AD98N/P/wEuxQ2wmFwX9TW1o5zz74cx/71LJ5ouaFBc31AMQbovFfMOB9HHHkQLrzoLGwo34iammoceNB++OyzL6HIVpZPwdzvf8RBf94f4yeOxgMP3YaTTj4KJ5x4JMu3P3766Rc0NbVixYoVOPHEo3HiKUfgjruvwd777Mzvb3uCAsz6uPKhDi5vDVy+Wnj8jfAHKbaDFnOBZpaTey1KvSUg3x6JFGzrie+TVZhTl3XHZVvV7fbU5+woRApCuyUUDTN7wwTun56Sz6rwv4+sGx/eGx+TSYrbDiMVA8aUKt05RoesIvW0PUJiZHKH01fEE/SnCz2wdU/OFal0MNKTNm8kVruKfMdSgY6j4NI2n/YN4wGnKzRBP7ldoidN2x5dN5xvS0hE0wiZVX58vPZs5/FPuuIOKfi8qQgPlY9ECdz8Wk4eXBHe2zsIxYNAIBAIBAKBQCDYISFLh+OLgEE2NibzlsNUPRtS6/ds9L71YGsLbB/l4XnZMbKUAatSxsZ0naO6ZAaasZQPNEg2JhXhsixZ2t90YMnmf0Jq9FlqujVANKuAWGxvCgf9euKlaMTangpk7UCWB/PnL8aMK/6Oq2bcgHvuns2tCQiTWeJKiKuvuhnjx4/DsSccCgqmXL6hHI1NTbj/nifx0IPPoaamFqtXr2FtTEGzYsE3tcWQWRmZmU7MmnUnHnn0Xp5mP3wP8vPzWMmsDUoSP++1V9+Ga6+5Dffd8zBM7BiKz7D7bjtjAztHdVU9Vq5Yj6amZuy003h0tHfg4VnPYPpl1+OG6+/EwgW/IRQMoaioEEcedQQr52ZcNf0WfPDuZ7BYe6bIiSYAj0SfZR9PiB3r2K7IMCuZcFhKYEI+7NZc/lyIZM7xe4cC4PJwImnGWLfdqeNkjuuOJVI8toUgu6ek69w9EY7qzBi8GGYf+zaqbHkg6/dYumLokvDe+JB7oO62Q/25GVNqSKx/dMBmLeCJlreS0EZhe1Q+UBB+Cob/R8aoZEiWnrb9eKTeHrsyY/AqeEydE1v0pvnkumHaAmN6kkGdSUGwJU5EEs2EAkn7g1689sbH4S3gyxTn4U+Z63FVWe8rHHSE4mEbEnKxwcmP/4X6wWOwfPwc/8vXI8xwBQKBQCAQCAQCwdYclNepdFBqn2Gj1hQsD1heOkZXPpjlrj74U1U+UGpzbebrRkKqVk7QOYT/TQdB52Dtb3DrQbpRMK+neCSTZ3shUggQ67qjbU9O0CnBYsmE1ZyLpno37r1nFs6/8Cw8/Og9uP3O69g+zbUVMXBgKY486kh8/vmX2LC+iisXyNXRgAH9scuuU3nae5892PFncwsDvypBCWhBzYnikkIMHJzNU1FRPt9GLp7qNzfz8553wZl4cNZt7LzX8/OG1BDyC3MwecpkzP3uF+4y6aCD9ofdbsNLL76OYCiEBx68DbNm34F99t0rXJ6K6264BI88dg+OOPIQfPJ/n+PpJ19h2018/7YksTBbhqJmw2EeggxrGXKcw1FUMBnZmQP5Pp3kFBi/U1g1RLpmiacQ6gnJKh8oHwl/9SQnG4SiG8QSVpP/cj31NsnWy47AZcOW4cpBi8NrySPJ5CIuvJIGjM/VmLZGC55rtw+Ew9afJ1rmAXWTUD5sb5jNMks73nUni1Gp0B0Fg5HZ5V2tcXpT+dBj2PuhKwxk9hOArB7cRmVEkjyxdhi3cOAKiIGaEoJSrLok93YUSHqP3UaiqmoTqqs3YZ+9R/Ft5MIwHQpLvYxE5QjFwzZC3bAUgXcfxrGTh+Oys0/Hnddfzf/Suu+tWVA3dgYjEQgEAoFAIBAIBF0ptgBTyIiA3CvVvcJ+YHcKdZOGHcOPDbtdUqSc8A6NZAZlkULuSAF3SNUmFam5E8GjwfYUVgYvi6FYfD1SGmxvCofkhE3RiTyO7k1PyRAIBNDU6EF7q4LGOhfa2j1wu90YOLCYWzisWLYGPl+nhQlZPxx2+D445ti/4qYb7kZ9fTN2231X/PzTPIwdNxJ77DWN/123hgKBqzhgUDWkCD/3blcbax9d221razs/76BB/WFz2LacV5YlHoT54IP35+6WyM3SgX/el7siqqmpQVnZQGTnZKClpQ1r12qBzCsqavDDtwtR2K8A+/xpd+6qqbJyEyioNdHc2MzKtGH5srXwetMnuDEKvrsrmDUrGXDaB+K779ehf8lADOg/CHN/2ICczGGwyJrFzx8eldVvkjFBdYVET5QSiZ5lrP2JjktnP2TsM0JSIK7C0Zi3O3SnPo19VLowltndsntyLHUnMplKRKE75cUisiw9eC4FzC0pGcATLVvM/VgfkRvOFZ2eCr57A78/xNLv2+KB6j1R3Sf1bNj3MJJkBOB9he66jLB7g5i1cST7VrNrDOv8yQUVV0bEMc6NxGNVtigwkkOFx9uI6tpyNLVsgstTxX5bVPBt7Eq0LAy93qLVnXFftKTlSWwVJxQP2wBSOgzY9BsenvUgdt11V/YjsYxvp7+0/sjsWSitWACkrHxoROXsw/DNk58jcthV9/yF2FATXql5Ez8/Pze8IhAIBAKBQCAQ7Hjsl6fNaVRav2CDtx7EWCDLh5ZP+aJVGdgl4DShD67iEU9wpqoBhEIdUE0OBIv3DW/tPlQGlRVSXbzsZCDhmzFtjyQjoIr1LKLdk7G8RAoIk8mEr778BjNn3MjTddffgsGDB7Kx2S48/sI5Z07HF1/OQXZ2V4G3okg47fSjMGXqZNx26z3480EHobR0AK6cfj1OP+Ui7vYoGAzC7/fBrLDrCPtH6N+/P/9rRCtbxZCh0c+rxZ3wY+rUCdzdEikKRo0egmDIi0P/8mf8+4P/4qQTLsDtt96PwsICrVAGBZ0+6/RL+fV89N9PcMIJf4Ukh7Df/vvi/vsfwSknno+XXvhn2I1U7wi9dMGEMSXCrDhhtWRsFRjTZs2A2ZRaHBNB+oj37CKF8IGgiyeCgoJTSlcflKxAO5byIdHxtF9P0UhF4ZCorFQx9oOxry+586XjukJBlfVDWwuCkynXGHchVfdHFCCXAuVG9hEmxcL22bYqTxd6JyXY3gZYrTJPfYmxTranenlhQ7/wUlf0OCTx0IXiyfx2S4ZuvR/sc6r4tRgMbnqm7PUgBR3rjrQfrmF40Oik2fodS4yKjo4OtLXXweOtD/fHsb/zxrpLVH/JfssJif2A6XLW6upqzK7d/vyd/V4g90pk6UBKh0RMn3EVrCddA8ma5PNo+RCLPspHYfOnkM65FcW28HYGKR46DnsGg4vZCikePhqEXc7dQ9spEAgEAoFAIBDsQGSwQd0Vg9hgJuTmwaLjxnRIEjVzVwSzD2ajRSe3UvAGy9nwTCs3lYGnLuQyCrolyQqrqQzwt8H2G7tef2t4T4pYsuGZeBNgzoRfrYA/2BzeEZ9Ygr50zjTuKcnUcbSBMN0bHRvtXhINnOnYnKzB8HlkyEqn+yGFLWc6nfD53diwfhPsDhuKSwrQ0e5BTk4u/H4/3O4O2OwyXK4mWMw5bB+QmZkNiy2I+rp6tt+DvLwc1pY88Hha2LNqwqb6oZg6xol2Vo7VKsHlroPVbofNnMe2eeF0kmoiCDWErc7rzLRxoQEFlq7a1ACz2YyCwgwEQ+TaxoqWJg8aG5tR0l8T2MiyGQ52vN/vQW1tA3xeP/ILclk9aVY3tH9TpeYarKSkkN2Hl92PCQG1GR5/A6vT7s+MJ5IVSMSC4jo4bYNRUlwa3qJRXVOJDk8FOnyVfL2n17kjQ371N1WoGDx0a4FUZP0b66m7z8bV0cHaT0bcOqeyKV80ZDW6i6/u9EOx+gt6p21O7fqM1+J0dLVmS1WYmKgviUeq50qE8VpSKTvZ41K915bwZyjbUMXJXlc0ZUOyAnCK6eCwkaVDV0VudXUVPKxvdfmqwlt2DGprA+zbAxQUbDtXeMkof/pCQTFrwwjAJOHaAZVdzkeWAxL7PlrYR/KSoUvDW1OD2maq71Aq78Ts8gmsULagst9+7CekIxhAh5X6JE30nprVQs+pqAggJ1dmv2k0pRbdS2QdpEq0b4jsHc3exa4uS+fO1Sa8C8VDX/Pjf7k7JbJsIBoaGvDqq69i3bp1GDp0KE4//XTk52s+Pn/44Qe8v2gdsOvhfD0R3q//hjU5d2OU+w4sU67FxF06n6NQPAgEAoFAIBAIfi9MygQOK2CDmfb5UBreCm9NA0omgoVnQLWWhZUP69lQUU1aiKITTflAlhSy4oTUtg7WZQ+xkVuKwj/ZDO/Yq6BmDkVQbUEQddyHbzJEUzxsD0oH43U5HdoYKBbRBsn68fR86H6MQhNdWBFvcE3HU7DiaHUhQWZPPsT+akJdageEtp2WtaSVIcPuyEBdLRuT+YDSgdpRlK+BbaS/drsd5RucGDteE/y72XFUvt3B2gQ7PpLI8xI0dDebyG+9LmhW4Q+4+UxKknTo59TQ/K7TMV3LYon+sJ2R5+DCBJafrisdAv3uCrgJCirttA7DnG/XbJnRTIEx99l7ONq9a+E3WDn9UZUPPta0KytUDB2uPcdY6M9Br6fuPhddiB9P+UBlGxUPng7t/YsV5L67/ZDeJ0d759tdDfwvWTvoGK851f6c6K6QrjvnSoTxWnq7/GSo36z1IIX9WO+Y4vX0RPFAMUQc9jJ88+3yLn3EvnuPgcdVC1+IXMr0LbHqLpl6qW8IQmGfgtxc7RuxrUikfOgLxYOOHtNAp7vvYTySeTbJnjdaWf9YPwQtZjMyfX60WcxpVTzQdSW6/k2b/MjPN8Fi11xFGvN3tz6jfUPiKR62/oUj6FXUmvUoLibpvwYpHZYvX85NZekvreuQCa5arfnnTIwLjcvsyB+twDR2KoKLF4Z/PgoEAoFAIBAIBL8vCsMxfmVfhbaQLmIEnE51cGYUptEgnlIw2AJV9XLFASkQYKYAFUliyWbHzOTHqnAjiPrwjsREUzpsa+iajNeVaOBsrH/jcVTPekokLIkFxUjQkyJbeKLlkOoP/w3wpOfRtuvrIZ5CIW29oF8QZnMAa1f7txxjs9tgMmWgod7E9qnh46gc+ksjts5txhR5XkqsJthfStq6P0ACXn1bZH5y8aWtdy2L5eXHbH0OKSRDUtMj9OqJ0oHwBzvgCVRzRQNZOVCiZdpG+4z09Fw7KjQ72pKCzoXqqbfrioT7ZNmgp1jo720iqG9I1D/oGPsAo9IhHSR7DX2BXie9dU2plmtmbZAsuJI9Tv8mdrfP1lEDEgK+Zq5oICsHSrRM23yhpnCuvoG+Ud0V4uqEWBefbMyWPwokpJ9VMSK81jv09LnpRGv/D20YyZUOxHnDVmDGwMUptxU9f7Sk748HWcYFQp3xqYz0tA/R+vvEsW6E4qGPsVptW2I6EGTpYMS4TvksLH9SeOZic3AvFFD27EnIrZ6D+p5bnAsEAoFAIBAIBNsdmbpstCexHWKhdg04LUtJ/h6PgIRqXYX+KgL+BujKB89ONyNYsj/iBpxm+ygPuVdSM4cgEGhHc8sqtLZuTtraIRrJCPz6imQGvpRHT2QZYVynFE2ApW+j/dHQn41eFxSoNB30K5KQlw+sWd05Dayq0oJgUMbAQZ0z03XBa0/OqytwuraznkNCBF1I3R1BdXqE2yG4fXXcuqHds0FLbJm20b5Ielug3ldEtu1Y7ZcIsvG+rxu3bRQWRUuxIKsBSsnicnVVEOkk2//Euvd4dSJID8b2Z0zRIMGm35Oce6CeKhu6osLrbeXWDeRaibtXcpfD5aPgpn03DTeR4DdWvRmhMlTWh6lSgC8nSr0JWTTES33NzIGrw0u99+6no04jyyBrjTi6162ep3HdmJIhXl6TOQhzmqst0bciEqF46GO8Xg/Ky8vDa+DulYwY1zds2AA/2U8mQWDBNwhOmAKtXQ9Ev6kV2LxYaB4EAoFAIBAIBIKUIcuH1i/5olnutFbuDh0dRuVICAF/PULBdi1Ow+AT4Z32IHzDz0aweD8E86ZoiS3TNtpHeSivx1uHto41fGa6ERJc68LrZATQvaF0SCSYiocugO8NEikfomFU6HS3PnNyJRQUAKuWB9izsWH4CAcy7P2Rm10Mu7UfrJY8ZNhK4LAWw2YpgNWcGz4yPvGUFOlWPhhJRagfLS+53jG630meEHep5PJV86S5V/p9TwlOVtBEkIcuQ2iSpEn0PFMRKEVibIfkXklPfD3Jdz1aX9KdvkVHV5b0tnJKv25j6gtSEVD2lGj3pMgmyGn0DkT9djIKCk0IrnKXShTPgVKi4LnpJN31ThZM6axHQWrEepbdfca6SyWTn7XHBE0yHe0o2rtJ5Xo87K/BAIy2peN8qSAUD32MVDwENTWkgdWgmA5jxoyB1Wrlf2ldh+JtgOVPjAv1C35G82vH48vzDuDpx3dXoGHJb32o5xUIBAKBQCAQCPqGNl32rmSGF9KP1PYDG6G5oUiZkCRTtwZq0YVsKoLBZgT8tQiFPFBNDoQKd4N/yEnwj7pQS2yZtvF9LI83UM5Gbk2wO9h6+DpIwBdNEE3bdeFfpDC6twT8RpIVtiUrhOwJ+uxMvU6MyYhej6kqHXSi3QcpH/ILzXC7+sFqLkFTQxX+/d43+ObL3+BuM3GFw7v/+gofffgtW85HpmMQshxD2d/BLH8Oa3NbD9Xp+owpklSuOVXSIbTVFRDdV0T8MUi2r1FDrI0n8CjU3efWXeWD/l5HSz0lVWF+LAuN7grdUjn3toDuq7v3lgr6c9BTKCSha+TY9JCMAmJbzMAneqOeA+xdDgZiV6Sxzv/I9Ob99/S56u8gpYcoQHYYU5zn2utIrM6iKKj164wHfT8SpWQQioc+Rp20H/755tvhNfBA0ldeeSUeffRR/lcPLE388623Wf79w2tx8PyEzTUnY+d/fIH99fTMA+i37Fs0CaMHgUAgEAgEAsHvjLqwu9qQZaC20BuQz3vXcr6oIIsLdRMN0qIRktxoc23e4qZATwG0wBfcCG9gHYKBJoRCrPyQO5za+baAv5r9refumQjZJCMrq3BLiiZ81jEKoZMV/HVnQN+dY4zX0r067TpgNgqfjHVsxCiw0euDUk+VDvEoyHcgO9OOu+58EHfddQ8WL1mGD//zMW65+V6uWFi+fAWWsm2SrMDjDuGM0y5D1aZ6ruiymLPjWjhsr0RzwRDLPY9QQsRGb+PR3g+9LcuwgIKdd+cdTIaeWD70Fcb3nRLVl/ZuJ+8SKh301jNIhshzR2szvYvKlWC9RTLWD31NvOfN301DShazBbBY4geK/6NCbouMpFKvqWJ8f3ryLqkm9iyDKgLsb8As4cW1Xe8hnUSrD/3aSTmdquA/FaVCMgjFQx8j2TJg2e94PPLEU+Et0Zn9+JOwH3AyJGviH5vqip8Q2PcwdJnvpUzBgF1XYfNKoXkQCAQCgUAgEPy+WO0iUQdLjrHsB3bv+SbQg1fLspULs7qrfCDo2Gipo70ZLe3r0dy6iqXl4bQKfrUOAbRtEaCT0iEa+ux3KisadN3JoA9cUxWWUH30ZHBO6GVEK8e4L1YeQhc8RkNXMlDSY0QQsSxGjMSq12SwmJ14/70PUVlRgeeefwy33HYlHnn8Tlw+/UKE1BAuvPAMnHPeKewmFbS1dWDz5s3wenxwd7A2HShAyFcIp20IbJY8SCEHbKZSqP4iZGV0ddebbtIhcNAVENEUEbEwKiKSVUikeo4dnch3U6LprIxU3tlU2Bb1GusdT0R3j/s9EPn84/WV6UZRJJh6uZn0tvJBry9jSgTVebTUXfw+wOcTPkuiwYNM97HyIZk2EA39uiiQ9Myy1dzigDh7mOZ6qS/ocu3UpMI/H3WFQjoVC8mUI6mM8DKH3PvMrt3+NIq/OzYuh+ert3HyCcejf//+PJA0xXSg+idLB1I6YOCocGaBQCAQCAQCgUBg5ORiYKgdUJr+Dan1+/DW9KI6JiBYeDqCagu8wY3QhdAkwE520NsTwbWuNKBBZLQ4AMGQZ4vSIVog14LCovBSYiLvp7uD7r6mu8IHuj+j4iGW8kZ/Bt2BFAVnnTEdp51+Gg44aBpCaOHWDIps5e6UHrz/SWRmOnH4EX/B2WddwMaCNSgp0WKKnHTSifhmzrfs7zE48M+7wOfz4Ifvl+OlF1/Di688hg7PhrRfr04sQUJPhdDG6w1JnT6C9Nnp0RQNiWau95VgfPaGCayz0ZYlFbhy0GJtZRugt3mfV0VFpR/Dhlmivq/xBEKp1puxrL6o81jvNd1ntH2R90/Xa1Ic7L2OtHzSrr0n/UY0ulteb6BfY19dU10de5dVCYX9Ek8C6K4CIZZSOV1sy+eqn7uxgZ2PVWFODl/diu2pjW1LHlk/glsQyKzZzRicvDA/1jNOJ5HPaPb6kQiFu8tMvx/nDV2hraSRyHNG3ufqFSEMHyWz3x60r+s3IVZfHu/bEQvZO5r9fikJr2nMnTuX/xWKh22I6nVBWvgl1Or1sFhtWiDp4iHcvVIylg4CgUAgEAgEAsEflWILcM4ANqAJtsNUPRsUEDrdxFI86NDs+WSggWA0IXEk0QQLdCwJk42KB6PCQYcUD3oQVx06jgu6kcWtNiRog0wVfoRCXgTRClUN8PPqAiFdwNMXg/S+IJawhu4vkeKhp0L8gCcfxx5zJp5++ikMHOxk7aiRbVW5e5wM+wA8cO8zyM3NwYUXnYv6hhqcctL5ePyJWSguKYTV4sQ777yP77+bi8eevAcBvxe33fIwRowYhtPPOgrt7oqobaq715ysoKE3hc7trubwUle2F+XD9kaAPbKqKhWDyqK7Z4n3TFOpM2M5fVXX8d7bWP2kDvWV7c0ONDe3wmQ2oWSQDEWyorLczeosgCHD2X73xpjnSESsvrG75e3otLQE2XdGQlZWcg5VUlU+9FTpEO15RT6rWM9UpzefrX7uzbUq+yapyCuIXY9/1DYWyWPrhsNn6VpPpMu+Ko4iItEzTgfRno9+3tkVE+jzjxlpUlrz8nRCKmYOWq0tRtzniqUqRo/TvhHJKh6IVJQPssTK8QyLqXhIrmcQ9AqSlXW4ux4O6ejL4T/0fOCoy9j6YULpIBAIBAKBQCAQJKDGB/zayhYUJ4KFZ7Af11Gi5/UUJYv/8fk1wQcJdY2C3XZXQ3gpMZHHRoMGjMakowvISeHg9TehtbUOnnY/H+TqyWnP67JulnNgk4fCroyBRRkAk1QARcrmiZZpG+2zKoMhSX0rzDBeZ2TaVqRb6UAoigmhYBCSTIN+zQk6zfvrMvOPQbOyzWat/dodVljtfpgsPvz5z3/CmjVrsXZ1BVpa3Pjxp5+x3wF7wRVDQB9JNMVEJCRcSEXA0Js4HTmsDZi2JJ1ELpf0e+jr+yDBz5a00SAE6iNCrEmR8iEWJFSKlpIhWp0me2xvESlQ04ncLkkKvv/+R+y33/649ZbbYJELIMtmPPfsP/DMM89CkS3sXrS+RpZNMJkcvI81BnSn/JTIlRWVp68TdDwl3c3VHx1yD+T1RPZq6aE3lA6E/o3VUyKSydMTqD0q9BuGv6Oxv4WpXvfvlcuHruHul4wpntJhuyCkpk3pQJArpwL225T+zihbErNNSHLvvJtGzKb4v5eE4kEgEAgEAoFAIBDskHzWCGz0sLG6tQzBogsBpUvUsx6jB69WlBAX4uqCXF2JQImUD/EEAJH79MDQimLnKR7GY0nhoM/Kjyegz8jIZOUPRXbmGMhyBhB0QW76Baaqd2De+AJPtEzbaJ8iZcJqKmPXQv4d9FlxqQk0yKrCJOXBopTAqgziiZZpG+1LhXj31h2M90LLlCheRqS1g5F0KB2IDKcdxcXFqKqsQHsrCSutfIBObpZoWUf3QaCLB0g5EQh2IL8wC/v+aR/876PP8MvPv2HsmNHo3z+f7WONPkmSUT5srxiVD8nSlwoILvDR0zZwvaQogLkbuoBECoRo9RfvGL3O01nvqfZB0Rg5ciQWLFiAn35YxNa0vi0Y7IyBmWEvQWuTE59+vAhzv1vP3stB/P20WfOwYa0Pq1e4kJU5FCZ5AF+uqzUjw9EfFetkrFsZRI5zTLgkDb1/Sce170goCutPU2iHySgTKE9PlQ5EOr8nyT7XVNuBfo2kyDKbDcqvJK59W7e1WeW9FzB5RyTe8yDlQCoY+9VY6dRhiV03+cNxQyh/b2E1xfAPFkYoHgQCgUAgEAgEAsEOSZCNp/5VC5SHlQ+BkhlQM3cL7+0hkgLVoQmWyCWRLow2KiAIfbuugDAOPKMNQnUhdwY7jlIyGAXjkcIIXQFCKSMjG2ZTKUwyGwQGyAXVu7AuvxHmytegNHwLueU3nmiZttE+ykN5ZcUJk7kAku7IPglkyc4tJpKxqqC8OpH1FEkyApdUBOr6+UjZEKlw6C2lA6EoKvbbf1+8/vqbXEAc8OZjpWsk6mo9nYoHcrzM3S+xmpcVHlzapNjYcyRrGxVHHX0oPvzwI8z55nscfsQh8AdcCAY9/P6TvdZYdUXbPe3kuqYb0uteQm/LkSQTaPqPBsnQ/WmWJUUTTm0P7SNefxGPE044AS+//AoCPkt4Cwl4ZVgs2Vizug6nnXYG/vOf/+DBBx/E36+/FXZbMVQ1iI0bK3DppZeitcWDVSvX4cwzz8S/3n6HvaMOvPba63jrrbe3uKkzpj8ioZAa1/KGIPdKxtSXpPPZJGqHkfv1b08yBFk9+v2aZdwOA/u5sKMoH7b399OoUEhFSRB5XOSxZHEZuU0n1nYi2X6fLMUkNYE7xPBfgUAgEAgEAoFAINjh8LBx+hs1wDzd7VLeMVAzd9V29gA1c3c2WrIjqLZxAROhC0WjCUaN26IJG4xWAWogl6egPwM2S78tLjxilW1EzxOZl8+WNPXnAn7JtQHW1fdCqZ/DbqRzhu9WsH2Ux7rmPn4MuVyiMhK5EKH9Frk/bMpwbjEBD6v8pR9B+pyV8+9rtcSWaRvtozyUl44xlq3XEylt9BSt7nqDSIUDkajuU4VcKJ166jGwWi246ILpePzR5/Dq3dfhzrsfZ3s768FkUuDMcmD48KG4/75H8Pxz7+Ktf/6H7VExZsxQjBo1Ej/99DN22XUSAgE3gqHkhRLJQAoIEjJsjwoIcr+kI5QPXZEklafeJFGbiCe46il6X2DsDyKFh4n6iiOOOBy//PILFi/qOjPYas7Gm2++xa0iHn/iYTz44AP497//jfXrq/g7NnHiBCiKgnXryrFgwUIcfvjhWLRoERob2/Hrr79i9913h8+/tUIvnULuHQWy2DJ4qdqKvlY0xCJdz8bYLiNTLOLt07FYulo8RGN7al+zKjWFw8yy7dzFkYHt9d1MhwLACJWnp0Ag/jdCz9ddTLIDG9azH+FxEIoHgUAgEAgEAoFAsENDlg+fNAAfbCZRLVvPPhg9crvEjg1m7c8X/SFtQNVdd0LRrAKs5nye7JYSOO3DkJc5FVkZY7ZYBcQTgEcKOnSBhqIUblE6WNY/BgRSCLbtb+XH0LFUhlnuGiDQCFlEWJUhbLCZD7iaIH3xAKQnD4L0v5uBBW8Dq77QElumbXwfy0N56Rg6Np5VBQnBY83QN9JdJQHFx6CknyfZ83UHf6ADdnaZDz18By6+5Dzk5edi4qTJOHX6NaydhjBl6k4YPWo4n2FNSorb77ge++23D3cHM2z4UF5PKgLYZddpOOSQPyM7J4Pl8yAUiqNMMpCojnThfip12RMBhZFU6pyCS+tJ0ImqSjylE6OQa3tSRHVX4Dpm7DAcfPDBePONt8JbNEjZW15ejrq6Olx80eV44IEH+faa6hqu2BtQWoD8/HyudPjtt98wdepU/l6uXLEKlZWVbH0yAuz9FlBd0vcxvLID0FvCe73cWGXr3+pYUKyMSCGxXlZkufq6cVsqPFQ+kisOnls3OLwldfTYCjsa3a2zZIn2+ywexm8q9bmRSd/e20QqIJL91pPryLnf/xBei45QPAgEAoFAIBAIBILfBUs70hBwmh3Dj2VlBEIUPFraSnGQjDuhrawCQm5I7fOhNH4Ape5VLbFl2oaQBxZTTlSrgKSQ5S3ulSzl/2DlaRYaKcGO4ceSiyY5n92LLbyjE7ouq1LG9mUAVYshvXQiq/A3gWCc89E+lkd66SR+DB1LZRjvMZrguzeUAdGsHHRSEb4nC53P529hz6cde+87ERdcdCwOPXAfBB158PmasN8BU7D73uPhZXl8/jZkZIZw/EkHs3wnYJfdJqG8vAZLl2zAf/79EQ4/8mDuYikYJEGGJpzqjTpKt4DDbMrgvvD1ZLPk8+0uV0fM68/KGArJz96n4BBk2PqHtwoi2TpMeXowCrzikS4lVG8iK8CZZ56Bn376ib1zvvBWUtoEkZeXh+HDh+Oqq2bgmmuuxjvv/AsDSgfQXvbPi1133ZVbS5DigSwg7HY75s//FWPHjkX/AQXhd1FArpaS1IX+bokUZsdSCsQTRFst0cWzvSEoV2Xt+3v+0A387x+N3lY+pILe3ybqc5Ppk6Mhp6gVjFRAJMKi5HArsHgIxYNAIBAIBAKBQCD43dCjgNNk6VB0ET82pGqBLbcoDihIc/MvMNW8C1Pli1piy7RND9JMec1KMRtkmfjMfm4VEGyH0vRvlv92KA1vQWqbC8m1WEtsmbbxfSwP5aVjbMoIKMrWgv9YmOUi/tdU90lqlg6RsGNNdZ/yRbNczP8aIUuILUqHty4AOkgxkyQd9doxYeVDpFVFXykfkoHOm55zU5BoNzy+RnR4qtHuroQ1YxNKfCuwYvUmvs3FkhY4vANuXz3PQ8nvb8Ov8xbg0YefxsknH48xY4cgEHLDao8vMNlWdRYLqzkPTz3xMo4+8hT87ZrbYLMUhPfERoIV55xzAe66874uMTkEXSHf3RRg+o9KMrOJiVFjS7kS4b///W94C+Dzt+LII4/EJ598wuM1fP31N3jkkUfR3qa9P35/B3bbbTcsWbIEubm5KCvrjylTpvD8VFYo5Ok1xc+Ohtkiw2KNLtzcXtws9RRdkRArxSLavljt1usLwWRKcdJBN5k5cOUOaa2QThI9u77goQ3j+d/ZGyfyv4nojvJBknu3n/IGGjH70TvCa9FRbmWElznt7e34sSO9sxwEAoFAIBAIBAKBoC+gIdYqFzDABmTbchDKmAoJQUi+TeG9UaBA0ll7IlhwCmAu3KJ0UORszQJg80cwbXoFctsiSO6NkLy1WmLLcttiKI3fQAp2IGQbCEXJZcflQZasLE85TLXPQPKsYaXFG/ypLG8F5I5foVoHAybNDZPJlIVgyAUlijBCYtdMAYpNsh0mqYgrP8wbX2Z7ejbIlN2VCObvDVl2IqA2si1asEuHZQBkhN0rvXk+G212Q8AdYs9h3bfAuMMhW/IQVFvZ1XZaS5gtli7J7/fxRMvpgsqLhn4Oo+A+0Xkpb6rXJkkSnJkSNqwNoagktpDJxJ7tuPHjcMSRB2P02MHwB9u5coJmaut1o0NKG+O68Zr07alcJ7l4ouTucMNitm9ZVyWtLdByMpBVi93aHw/NegyTJk3CnDlzcPTRx8BkdqOjoxV52SPgtA9Ehq0fy1fA7pklkxlmxYa8vGKMGTMGg8oKWTt0Ic85DlYTy2cu2pLMih2+QAt7V4qQaR2KgDuHlVXMrtkGX7CFXW8QuZnsOHMB7LY8SKF82CyF/Bx+CqgumZBh78/OPYC9P7msnEJYrazdB1g9h9v99gwZE7U0A7l5fSOsjERvD0aSbRupQs9SQlcLNtoWDZPiQHOjH0VFxZgydSK8/s0oKx2Lfv2KMGTIEEzcaTTcns0YNXIspkzehQeSbm1txZ/+9CdM23kS6/9bWOEhFBQMZl2WigkTJmDqtHEwmzNgYe/RXnvvhfxCs7B4CNPWFuRtMSNj63nNMronW1T7wJomVvuJRmTbSwU6NvJc0dqz28N6nZAKh6Nn88NJ2UP1Tqkv6nFHh56DMaXSLnrCw+snsM5Kwrx69k0KhbBLXl14T3yM3+JkaKyXUNCv95QP/mAbvN4m9kHKQ2Zm14k+FRUV/K+kMvhSmOrqasyu/X1oJQUCgUAgEAgEAsEfE0UCDswDpmbRQI1Bro5cyyH72EAoSP6YGEoWQpaBUB1jQIGkiUCohR1rgRSOl2CufCF5KwJTFvylZ7PyBnOlg1L7DBAOTJ08EkJZ+yOUvc+Wa3L7athyPfQZtm6XG3ZrLmzWAjTUuVBYOABy0y/sWl/j+3uKv/Q0hHJ3hi+4Kax8ADIsY6GGFC1eA7lX6glTT4a6/9U8cLc32PuuHpKxAiDhvZ4vWbdLlL+7LprWr1ORmwvk5HZPaGy8J/0a4m2LtR6LaGWlCgmAGzc78OeDDsZTTz2Fm2++GXfddRd22WMQKjctw4DiPXDpxVfhoIMOwuLFi9HS0oInnrqXvXsyLr/0epSVleHKmWewNujBt1+sxOOPU1Bu9voGg6zNF+IfLzzK2k8tqspV3HLzraitrUVGRgZ3nbP7PiPR7qnA/O9a8eyzz2Ly5Mn48ssv+f7ZDz+E3H5N3Pri57nlvFy32w2/349zzjkHx51wIFpd6/m5tmdYNaC6UkVp2bZRPERzx9FddyDJEDk7OdbMcVIoOewlXMnX2lYDSfbDYe3H/pI7EwVefysCARdvZxZzFsxmJ+t1JVD8FJ+vBcGQpqyzWfOgyJrCjo4xm5ysbBmqGoLby/pj9ldAyq8gVFbXOdlbC8y7a/EQlDTlf2+SrMUMkY6Z8ZHniyxzc12Au1vKjlKPyRKtvvuiLn9PpNIuusPsjePZz7yuffaMgYvDS8mRiiuklUtkjBqfXF8V2X8ne55HNk7BjCIXSkq6WrLOnTuX/xWulgQCgUAgEAgEAsHvDj3g9AuVNIuwg4187FCdUxDMOwrBwtO1xJZpG+2jPN5AOTtS7VQ6bHwiNddFgVZ+jNS+HErdK91QOhAq5NYvYCq/FUqD5n7JbimGCYP4TDciw5kNk8mGlSvKUVOjuTuS3XTt6UF2b9T+snoh4RwFzyalAzytwG/v8H09YuG/eFnknipeYO6eQsJzowA9ESRgjyZkJ3c/6XT5Q9fUrx/QFtZ/dQf9WmMpBSLv21gXsY7RSaXO4kFC3R9/+AkDBw7ETpPGY/To0fjqq6/Y9mw4HFqg6KqqKixcuBBr1qzhFg46pITQffKTgJeCbV999UyuVKBZ5+T2RpIDsJmLcO899yE7OxuzZz+EPfbYA3fffQ/cbVYuTCbIXQ4FCr7pphuxadMmfk2qHGRtT+IKh9NPPx0PPvgADj/8cDz22GPwenqvTaYTmmXu+4NOaI4nHKTA0S5fDVpca9Hh2cy2qHB5a9HhrmSphisdCGpXXl8z2jsq0dZRAbenbovSgfB4G3l+/RiykqBlF/srlA6d+Pwq/N6tZ1T3xM3S78VFUzyoDXdJ7PeC35/+dvVHqMt00tvul2YMWoKSQAesviDrxMMbkyTV+AtkZmAK6xJIqZAoRRJtW1QSNFuheBAIBAKBQCAQCAS/W+pdKp+57w2sgz9Yi4Baj6BKs1rbWGri22gf5SH0IM3c0qGbQZrNlS+lprCIhqRCavkOpk0PQfKUw2zK2hKUWaEAzaYSjBk9CRMmaL6BpUAPpNgRSIEW/tesZMFhLYFF0WJIYO23mrSzp1AZa7/jiwqy+N+eEEtQnkjAbiSesD1eUOruQgJvj4eCgmfAbi3iyaTQ9aZ3iJ5KHRCR9ZDo+HiCEKs5h1sZ7LXXXmiob8I+++zDg/x63TJk2QRFlrlygdw9P/ePp3DxZSfC5akJH91JwN+B4kES9tx7Mj7//Atu7XDhxWeizV2O5kY3fvjhB5x44gkYMTYbp512MiorK7F27YYtSi1SVJxy6vHYc5+pXAERCGhtOKC6sdtu09Dc3IyXX34FGzZs4AoPj6d3Z7ymC0lh749pa4Hv75V4ygYdar/0vgaCmnJBVncMJdKOAgmxt0qwQlbS3w718nuLVATMunKgN6E4GYEQULnJj+aW9CogujyvXq7XHYFknye1ET2lA/17edKQdbhk2DLMGLw4rrWDnl9PqUKKh2BIZdffe5ZoxIyy+BYbQvEgEAgEAoFAIBAIfrf4FQkvri9jA7AAG4C1IBBohDe4Ed7QBpYq4Vc3I4gONqjzwqTk8WNM9Z/1THEQ8kHy99BPsG6Jz65DqX6aKx8oKLOVAlhLpex+TJACHZBrvod59auQW9eGD0gfvy1cil/nrWL1os1Ol6qX8L/pQKrRypLlrgP6VAf5uqA8nvLB6chPKqVTwJCIDAcwYnghzMoQZNgozgGlweHgyz0fphsVBrRsTMmSSt5IKP5IQ70Lv/zyC959910ce+xxeOCBB7By5UqsXbMRWZn92LOXuVJg3333hWxqQm3dMviiKNBIkGxRMvGvt/6Hb775BjfffAN7Z8n1mPaOUTmUyBWZxP4mi8NShFmzHuGxJ8jdE6UdCZUmzAa2jZulbQX106oc2GKFZLREIrdIFIfB71Ph8wRZn9AR3pM65H4pM2MgS4NgteaGtwqiQSoHKWTtNcF2usszovf5yfb7usA6GaF1JInOQUY0zY0hZDkVbK71o64uDUr+OPRWne5IxHqWybSJh9drgaGTxag4iFQoxEo9hRQPZqX7cXeSuYZH1k/B7IoJ4bXoCMWDQCAQCAQCgUAg+N0iyRIazVbMqhzJUyxodjS5/qEgzXLT9+Gt3Ucilwldw+mlju4HWA1AqX2ZXRsFxLUBvjaYV78O6/fTYVn+HJTKLwCXFoshHaimbP43OzsT99/3MLye8OzLDs2tU1por+d/JEPwUeNAXx/4Jxr894RUBFpGqwdScsRSdCQLCTazs/rhx59Wo6S4lKc5366GWSlAwJeec6SK8XypKh0iBRRmUyZ+W7gEVqsV//7PB/j6my/wf//3PwwdOhRz5/7A3S1FI9o9262FWLKwEk888QQuuugiNDY2Y83ydmTbRyIn146JEyfi3XffQ/XGIN59533069cPgwcPZK9fAuWfasLSpUsxfvx4jBg5jFtK7EhEuAnfJhjddPT2rFqdHOcIfPXpWp4W/9rM2kc/KIoN3g72Pn1bzZMSHMaup/vWDjZrPh595CXccvODsJo1hbQgBuw7F0q/wcNW6P11Mqk7pPqt6Y7yIR65rJmNHm1BVraMkSOtrJ8LoqOjDypWkNKzfHLtWC5ov3JI8hMx0qFE6BYhM1cMdodkr/mKIb9C9sU/i1A8CAQCgUAgEAgEgj8U0QQMussfuW0p+FTiNCBRoIl0EWyD0vwFpJa1sP1yI5TKz9jIsPM6pUB6rpkI2Qfxv2VD+iMrKwuNDU18fVthVEJEPjvjLP5oQuvI/NGEU4kEVUYlQLRzdAerJQtmkw2nnXxoeAv4ssVs5/t00nW+ZNDrMhWlQyxhs9Wcje+//54HdR4ytAgmew2KBzi426Uff/wRiqydg9oXYbF2fU5kCaGjyDbuYokCQ7/zzju45ZZb8dBDsxEIqPAG6vD3v1+P9evX46wzz8b//vc//O1vf0NmTghq2PH04MGD+V8ilyJ6hwmqHTj66KPx3nvv4bJLp3O3T6QY2VHQLDzCK9uAvlI0bI2Et956C7feeitXOJESy6w4sXDBYh68fPr06V3cZZESzMn6tCzHEK5QoLg1BFky2G2FfBvFhaBlSmaTZuHlcrm4Gy4jZGHhsBfDmVHK8vbjVhaEJCm8HLKSyHD0Z2V031poeySyzzRiUmR2v9uX5U2iPn1HoGywBR53Jiwmapf9WJ+YzeraxoOeO9h65zY7b3u0zZHJ2rMjG3ZHAay2HFbK1s/FZs9jfWkxMpwlW9q+jtWSw9t3hl3bF+34RNA7seV6IhJde6wy6b1xZgzi75aFfQPJ2ojWHfawq8cwupVCuhU/yeK1KOy3XXhlO4b6Z/opK0up/w5NVVFy+fAF4aXoSCojvMyprq7G7Nod/yUVCAQCgUAgEAgEgq2RMLN0ZXgZeG39ILSFTNi7yIRpuYCp5l3IjVr8gZ6immWobJDabWikZpxK6gvBVNvCtm3tgkGl6c95Wd2RE3RFUuAdcyegOLgw96WXXuT+88eOHQ/p8/uABW+HM/aQKSdCPeBaHnPDF6zmmyKVBMmQSPgQTfEQi6Ck+YWPhIT/dB4SyOuKAL1cm7N7wleK6UDulcjSwUhVdQWaW9eiraNz9n0qioBtQTQhhdNWCimUjRBrv75AHYJqM6zmXFhMRVDJ57Ti4201FLBAUWS4fJXwB9p4/eZkDWH58ri1kj9IljEqTHL+VgZEssnDAwhnWPuz55GL+rpWZGc7YbF70ObZyPKHkG0fh1BQhWL2s1cpCDVgg8zKbfEs4QKyLPtQNDf6YTabkOG0IBBg75hZRUv76vBZtl98rOlXVqgYOrynL/2ORW7mGJx68gUYMWIE5s2bh7f/9Tqs9iBuvWk2t3aZNWsWvv3uGzhz67g1RFOdjLfeeocrESjOyH77T4PbXYemRgu++OIrjBk7BlOnjsTH//uOx/g45dS/8hgR//vv9/yYM848Bi1t67lQ1uNy4P33/4Py8nIeDP2EE49Ee8cGZDrL8Nmn33NlW05ODo499hgUlVh4wOodnURC/M11HlKBoagw9f67t4nVp8cjVYF2d75byWI198c338xnbQ/Ya+8prD908dhLn306B3a7jW/j1nhqBr768juMnzAJv/z8E5qaGnHOOaex/rSW9YNdO05HRj/ceONd7Js+GiefdDTc/s2snw7w/jLDXoz/fvg1GhoacO55p7GyPaxshfeZPn8bS608n/bjJDqa4i4L33w1V9tg4MCD9obbWxUuoytW8wBcftm1uPqa6Rg8JB///c93WLxkKW66eQYPAG8k1jNK5VlElpHoWD0/WTvEi8sQybaydiDFg599ZqurVAwa3PUb0RvXJHtHo6SkJLymMXeu1gaExYNAIBAIBAKBQCD4A6FucbtEqdZsg8tqQoY+wTqNQZrZ6Dq8kAaCKkybm9iIMbrfZ4nO5U1NYBKNkLUIcutSdj4XhgwZgttuux3Dhw/j+9SS1Hwax0Mt1soKhbRr7q7wJllhQTLos3ojky74j1Q6EN29bn+ggyUPXnvj4/AW8OVA0AuvT2uDqVofbCuizXxv91SizbcUdS2/oK29kted19+ENvcKtHtXotW1Hq0d6/lyi2s5VzoQdL/NreuxuXE+z+vx1bPUgJrGn1Hb9DMvU0+kdCA6vFV83ZpdAQ+Wo9W9nr16NCVVRYt7Cd/X3LGKnXOtdpxHc5ERDPnQ1LECqnUtfPJKNLkW8/1NHcu4YGZbCYyShcJZmLeV0UEvQ+1Ff99iQYHCW1tbsWrlOgR8JqxYsYIrHnTICkEN5uDSS6dj7dq1PP8NN9yAefNWQlGsGFCaj3Xr1uH+++5nZVThwQcfxMCBpVy4SkH8f/vtN3z11VesJJlbSShyHmbMuJrHLCGLHAqcTooqm60A77/3CW688UbWBXu5Rc8FF1wIj4uUat3rH3YkzBay9vj9iBZT7dPpGxMr9RSTSUVlRTnee++/rA2aILNUXV2H559/Bf/5z8cIqWybbEJVVQ2effZF2O0ObN7ciJUr17DeLwBV8cNkdsBqzeIWEBZrZhcLB1YorKZ8WC3ZXGFA7ZyUDqtWrWFvgMzPd8H5M/DDDwv4eSgfWS2QpQX9JcsGqyU3fGznJIuAP4C77roPH330f11SKESKCSc/ho7lZZmztrwn9J4aaWul74LErTo6z5nHldhmJYNfn5Hu1nlKzzyF33XbUulAkCFsOn+GdheheBAIBAKBQCAQCASC7RHDgFFu6SBJaXgtOpKLDbppZN8DZE8VzJWvwbrsBpgq32Qj13Y24A8HcB22N6B032/6FqiMYXvxxSA0IXukwEZPyZCM8iHZsuJB5+muoiESmlHt9W/GPnuPQHVNJaqqKjGZZl1vUmCypM/KIRkBbjrwtHvZeeIH8032OlK5dzpnotQTdAXE9qiEoFfdv33rRnqd3XbbjccMWb9uE4LBIPLyOuMxUIDzRQuXYePGjbjuumtxzrmnc9dfn336GUymDLjcNbj0sotRX1+P++67nwcX32ufyXD5NkGVuip4qayFrCxSRjz00Cz87bqL8ORTs1k5QZgUJ3f9dNRRR+Gee2/AE08+hra2Nvz003y2f8f3JpLIasDvC8Lj7dl3p7eIpkjWUzz0vj5e6gtCqh+Tp0xg34dNqKnxQA1RXJpVGDNmFKqra9HS4kFNNbBwwSr0718Cq82J4084EhddfAk2VfnQUG+D2WpDY6MLK1duRGurn7XXTjd2ra1uLF+2Hs0NAZBFDykejjvuSMycOZ23ebIi62B9KFmNNTd60dqswm4tYBeWgY3ljVi3ZjPaWkNcKaC7KDNyxZUX49HH7ubpscfv5TF/6DytzUGsXlmNTZUt7B1xwmy2G9zGqeH+VmtTpPAg10uS6uTnpKQGslg5eexe+v79mjEo+dgOpABIlHoThdWpxRZeSSOpXrtQPAgEAoFAIBAIBII/PG26z15Tp3/9HpOm6K9SKAS5vTO4cUxCKqQ2EhKlY4pbCErTD7CuuBUSWUAQNlY3Ox2nLfeEScfzsoJqG1Q1ugWHTjSFQTQBUjKCICqrO643iGjlk4C8+wqNEJ/N3+HZwFIFXL4KBALr4V+/Ei+uKQvn6Tm6EF9XQBhTuqFgvukU+huvsSeBgtNxLYRRCbE9KCJkWd1mFg+9ef+ptM19992Xuzf6+edfeJDxrKzM8B7qfhU0NTVzwenMmdfg3HMuQk1NDXefJMsKtzrKL7Dj+OOP5y5B/vKXQ7l1TTQ3MHwmeH0DO05G6cBiuNy18Hir0O6q4kLZpqYmHkuE3NHkZGfweCTkxjxyRnZfkA4layTx+k3FJMPU97fZYxIpH7YHyAXSsKFlqKurQ0vLZpZkzPtlAcaMHc/31VZvQmmpHYsW/4YRI0aDQuV8/dUcPPH4o8jLtcNizsQ/nv0nTjjxdNxxxz049tiTsWr1Ol722rXrcfLJZ+L2O+7F0X89kZW7jLVvCz7/fA7uu+8heDw+XHjhdCxdugw33ngLe09Ox5NPPofNdU048YSzMfOqG3DrrXfjuGNPw3dzdCXb1r95AgE3f9fIJRS9W7MefIqXdc89s3DeuZfimpm3QVK7WkwYoXeoob4DZ55xEa695maejj/uTK4IUSQ7/zYbUzTonYj1XsQ6JpJk86VKbygf9P7Z61MR8PHFLqTrnLoCIlF5QvEgEAgEAoFAIBAI/vDUhQdnIdsgbSEdyD1UPOg28m52ccnqEvxBSGQd0UPLhy2ofljKn4G8+VttdffzgAwKOtlNMgqg7nYuX2zrWM+FjMYUjfiCNAmKSjMtJTb4jS8YoP3JCDVNaiZPvU8IgWA73N5anmSlHTuPdCPD58J/f6PAoDsePVEQRCOZ55Us6VKI6GxrJUQoJPW5xYPxfrflvetMmjQRy5cv5+6NKH6DrHQKL0mpOWBAfx5zYfr0y/HY4w9j9sMP4eijj2J1F+QuW5Yu3oA333wTJ5xwAh544EFIoTxQMPNIKD4IlUXQjPOszMHwurORmVEGk1lC//79sXjxYphN2SjfWM1dQJWVlbHz9F39xBOu9ibBoMpSeEWQFPqzSvS8qP1kZjkwcuRIrFrJ2l2WhIULF2Lnncdj2rQpWLRoKTzeAJawtrfzLhNhMXd+9yluzaqVi/HZZ1/ipZeew5tvvIi333oVubnat6W4uAhvvPEy2/YSDjnkYMyfv4Ar2HTlgc1mZftfwrhxY3HPPXfik08+xPXXz2TnMOG++27HO+++hNf/+SwuvPA8vPPOB+y9sWw116KtrQPV1a2oqW5HdVUrd6m0x5674b33X8crrz2Ft95+mSs2lixZBRnRFQ90TXO++QGlpQNY/ufxr3deZO/xvTAZ3vVkSeX9iJa3t5QP6eCRjVPCSxrUN0tyAOZOA5dthlA8CAQCgUAgEAgEgj88q12abD+UOY6NdFMf0EZDVXqgeDAoGiRvisIrUj40t6emsIiLBHPV25AaFwGOXKhHzwL3B5Qq7Bj16Ad5GW5vDQJBTQBsNjmQ7RyEnKzBUJANt8vFBc5GZYRRCKDNvmXXZKaZxf3YwDof2RlD4bAXw2kfxFIprObYgvuODi2eQDSMCgd9mWbGRrr/SZcrpEgcGRJOGFsLl9mC+rq0PLw+oTfqw+XS2ge1gU7LjU7lQTQFgiMjY6u0vZBuQT0J+SR527cR/b66c2/Gd1yHnrWeEtGvOJcHeZ4/fz52mtQ1Bg0Fxh09dih3rzRjxlW4/robMf3yK/DFF19qs6tDWbjrrrtx2GGH4fLLL0VVVRVee/VtZNg1BYOOiiCCQS/GTxiOQw89FBdecCFOP+1CnHzyafB6AvD6WnDWWWfhk08+4bOyzz3nPB74etddJ/OZ3n1BKgLV7tJda7Htmb62eqDnlJLwWw1yd0vTpk3Gr78uQGVlFbfqKS3tjylTJmHJkqXYVFkNn8+HkSOHdrHWsdkULFz4KyZNmoyysv4sTyvy8jKQn5/N92dkOJCVSUo2cpWkfc8lg/A/GPTBaulUJMsmN/tp5EVmlpW7NXv1lX/h3nsfxbr1G/i6kVXuTLjcXsy48lqccfr5PN1zN/vdoKrsesbh558W4KEHn8Izz7wEpzOTX38sVPZvUFkpFi1ajCcefwE/zJ2PAQPYtz7L0iPF3vakROipBcJzayZC9m892cQfkBAMsTaUxu9Od65VKB4EAoFAIBAIBALBH54ONm5eT96MFAdCuXtqG3uASo51u+tqiWtADALFYDeEi+R2qYPdUGOr5n6pp1NSFRmWNc8CFPi4/wSoJ7LlVCwfyNLhpOf4sf5AK1ze8vAOVrRiQXVVOz5492vIkhMU2NXI1soHlkPSAr42NbfinHMuRl19M7we4PFHXsHCX9fCJKdfEC6r5NZBS4kEVpHC1FQ5auhmuJPwrpUMRkGuMaUbY5k9EfrHqjunI4fVvSlqon2UohHtWtJl9ZAMkUL5dAmByCBKDfVAubkd0J12SMLViy66EHvuuQcUUwCXXnoJHnzwAeQXOJCfn4dXX30FGRkUl0aFP1jDZ0fTforhcPXVM3HVzMtZl+pBZWUNP/bii89HXoEZ9z9wP0aNGsnq1MLOoeKQQw9hfcvZrJQQe2YedHg34rbbr8MjjzzMlRX33HM3rHYJHm8D9t5nEj/vfvvth+nTp+Oppx9jHUZrr1s8pCrI7inRlA/kR17pqXXfdkRv1WescuOdj4Lkk0ulnSZNwIYNG7F0yUqudLBYZYweM5wrIlauWIMBA0qQl5/N2mrX7zwJ9O0OBwJBH39vSJERzZVYdLb+3UFujxYvWoFbb72HWxIdeOCfMHXKJPYN7zpZY6S9DTabDbc8+RL+75P3eXr44fsgyTJuvulu/PTzPOy88xR+vMMRjiG1ha5tSQ0FsfMuE/DgLPa+WS147rmXuOKvprqZnTdxAIPI+qV1PenrsUglb0/pifKBnnrIHEW8zx4hq/Ko9FTZkQpC8SAQCAQCgUAgEAgEjK8ataF2oOAgwNQDVzumLAT6n8nGz910O6O7WEoDEitL9QVIuh/e0gNsMszr3tGWSflw1lvA1JNZ2XHuk/axPOpZbwIl4xFSOxBAJReGdAodJbhcbrz//of81h32QjgdJciw90NmxgBkOUths+RrgSSVELd0MFnN3E870damCapJKNLS2spnX5JSwqrkwWEpgcNGqZgHtczKKoQqe9Hm2syFaMnO4iVFQ0ZG5paUDImUD7Q/amKXtOi3EDKdO54wj55pTmbJlqCfJPDXLRcIur+e0FW5kZoSRVdARCoheotIhYORdCkftif6SpDV3L4SE6ZmYuhoCS3tazB2koOvN7WtQF5RC1+WLRU8r9ffDJd/Fd92yBGj+V+fugbt7o3IL2nDTlPyWX9QhQ5XFUaNcfD1NvcKtr8CI8aaeP6W9tW8LH+gHS2u5VvKGjpa5ucMwo22jo0YOFjCcSfujgMPHo1AaCO8viZ+XG/Rm0LQeET2meRqKdAd5fgfBKPgOhZ6nshEbSuoujBixBBs3ryZWz2MHz+OK7SKigr4t2/e/AUYOXIE+3YGoHZxsahi4sTxWLZ0KXxesmrIBAVVD8QPq9QVSWLHmPh5yJWSxezEd9//hD333A1H//Ug7LLLRDid0ftTWdLaxP+ac1k57ZAVDxoaGrB8+UpccvG52Gufqdhpp3E8TyRaX6KJqym49PKl6zBu3EhccNGpeOHFx1BWNhC/LVzCzhH/dw3VYbpIZ1npxhv+DfbMmp34XyPhn0lbkco36OnVE/FI+dSt3Dkli1A8CAQCgUAgEAgEAgGjxgf82soWTE74S89ho6VuKA7YMf7Ss6E6RiNYdCGgpKDAoHE6WTpEynB64rKJIWWkyaWAJEGpmwvJT4JkdpHkdmn/q6Fe8hnUv9wBTDkRGHmAltgybeP7WB7KGwg1wBtcz47snJVJQmObrXPGI7lAUeQc1GxyQQ06sWZ1HebPWwevywyrJQ9WczYXoGyudWH+rytQvqEyfKQKh92KM884FRMmjOUCCYslGy1NAXz39WL88sMqBAM2HmwzM6ugi7BaV0CQMiIgRXfDlKyCoqe4XAo2bghhyjQZOXnhjdsJqSgNAsHO+nI4uiofkiFe/njKBhJYJSMAT7fywSjEiadwMJJsvliQO/bu6BP18xpTT+nL2bMEzQTXZ25ry1qfQtv4ekQnymeOq/4t+QgtL5Wh5e1c1zCWayRaWSSUpGNJIEwz1H/v6H0mJcUSgMni67KtO2l7Il1C5p6Wo7WpAPsWZKBfv3745ptvuUsx2iZJIUydNhlz2LbJkyfybWSdoxNSA/jTn3YHBTq//PJrMfvhZ3HeeZdjzZr1LC/g86toaYvXVtlbFApyy6InnngaD816Fg8//CR22mki5sz5Hv947g3cessDeOutd8P5u0JWEAOtHTg8v5q7HCPFXWamFQUF+bycZ59+HWedefGWiQOxkTBv3gJccP4Mfszsh57GihUrMWLkMF4/0aB6T7bufxcul8KSfY+l6weBG7qy7q2n/bPRoGl2xQQ8XD6B1W/y3xDlVkZ4mdPe3o4fO/r2oyEQCAQCgUAgEAgE2wPrPcAgG5Btz0HIMRJK+zI2io3tf7gLpiz4B10I1TEYHjYeNplZGRlT2bA5CMlHAvJIjYIB2mV0r2SEbZddSV5DJAo7e04mt3xIC4EgQuYiqJllaG3byAb+7D5tWUC/kcDQPYHRB2mJlvuNYDstcHsbUd+8GP5APfx+H8xhf9I6imxFY4MHc775Hn/96xGor2vENVffhF9+WYivvpyD7779Ad9/9xOOPPJIKIoZL73wDu6+636sW7cBH//fp1xIfeyxR8FmteGUU8/GrrvsjKLiYsyfvwRXz7wBlZWV+Oab7/D5519jjz324G5YyP97JHRd7g4Pgn4VFrN1ixJCF4qpbHAto3OsTOuqtLVgkqD7JCLv1QjtMyZ/wIzaGhOGjpBh6qaxTG9C9xT5/EgZEblNls1oa29k2/08SazW9GWzWbvXePDyKF84KmayFg1GyFe5KkUXSvUWdL7unFM/jpLRx3oiggGgpRnIzUteMRlLQKSfm/bHuxbaHolRqEVCvFjvRCzitQdqX4naS0+QsPWLlur160QrqzeJd519eS1tbeybEJRYvxp/XjNZpFFwYZn14bRMGAXlkf0rYbZksH49h/11QjGxtsWVQ9p9x9uXLHrfbjFnwWbLh5X9NSlO9r2UEEAHr2NK0eqTtumpu20mGch6jwKelw4YhL332gPjxo1m5/Oy80rIyyvk37sJE8ewemDvrKRwYfOgQQNRNmgAq18PDjjgAGTn5LJliS3vh3HjJ8DpdKC4qAgZjmw6Abda6N+/BAMHDoDf52PHl6GsbADrYzyYOnUKSkr6IxAI8EDT++67BwaU9sfmzXXcXdKee+2GoUMGo2zwAPj8rbz/VxQHj3MyaFAprDaZXZOmBFDYvn323gft7S52vWacd/6ZGM/KJPdRubl5GFw2iC2XwG6XEQqZ+H0MHjKInXcED+De0tLKg2PTcUOHsWsNdLB8nb+NuAIwiWfxcMUELKhndZdLM02i05vPNB6pfru4FUL4E5Dr82KnvDptheHzsdJYN25nzyCSVM4xNa8Wu+VU46cWLf7NjEGLtzpeChYgM7PrRJuKCs3yjP3+7PoLtLq6GrNr+zbAikAgEAgEAoFAIBBsL9AY7bgioIzcBwfaYWr4DHLj92ykFmMgygb7obw9EcgnF01OlHuA9zcDe+WwAVtWeEwYckNu+Y6lz9lKeAimj8QSKAVofKdUssFk/GxRCeU5SaoCKZD8IDMekseLoHN3+MeciY72WrS0bOTKAKs1ByZ2HlIi0ICdBA0kFHB76hAMCwZo5jthc3bOMCShpcWUhZXL63H3nbPwwotPoLGxCVfPvBG33nYdxowbhuqqelxy0Uw8/8LTqKvfjBuuvw133XMzRo0ejLraFlxw/hV4/vknkJOXiSMOOxGzZt2DcePH8oCWhxxyEE46+SgEAkHccvN9KC4uwoUXnQJfoIELqiIhl0oUfNroTilyNi7lMW6LNrNStw5IRmhOj3/DehVmM5CTCzi3UxdL8SwejPfp9QThD3VajlAMBt2CgdpAvDpJpd4ob7x8iWZhbm+kOiuVFA/Vm1SUliXXXlKtj2jXE1lGZB7j7OGezvYmEj3jnhBvpnN3rr2vZ07Hu8a+vJbmJvZdlCXkZMdXPJCrO6gZqKjYhMGDSxFgfYTf39alH46MnWO15WD5svV4/4MPcfNN1/IAyYGAhx8Tb1+y6P243VqA5csr8P77/8VNN8+E19cIX7CJlaV9dGU1sfIrHe09GqSkMbPfFfRtJShOQzDg4wJ+E49xIPF7DgRckGQT20b5KKiwn32HPTwPVwbAxvNRHpVb5ahsvw+t7UE0NYdYHomdQ0FJiZVPoG9scqG6tg12mw3FRZnIdIbfdYmVrbrR2kJK4iB7DhSoWmH172fX1sLOYUJ7m4N9y8zsuskNl5tdm5v/DlJM9i3XQ5CFEA/0zuqZtpGVhn4v5FKR3xv7Fwr62e8MC1fCaMcF+L3RBIJIy6NYRL4TsypGYubAVeG1remt55kqifrtRzZOZf9r7ZSq4sohv/Jloq5GUzwUFGytOOvO9+DhdeOhmtmTZK/YjLLFXcqQvaNZ2ykJr2nMnTuX/43fMwgEAoFAIBAIBALBHwyyVnijBpjXygZybMAfKPorfCNvR6D/qQjl7Y1Q1kQtsWXaxvexPJSXjqFjKVj1Jw3AC5uAdRQkWLYjlHsQgsWXsLG0kw3c2ECRhBoJlA6kyFAVGSFnZADGxKhy945LiEfzXW6x2OFwOGG1WuFy1aG1uQpNjevR2LgKTa2r0O7atEXpQISkAE/k/1+PARBt8BsKB8IeMKCIu2cgwQchSRIW/roIQ4cOwchRg+D3t8JsjjZDXEJLSxvq6yno6+68DImd509/2oe7aKDr7gmRiohokLA0kcDU5VJRVwssX8Lys0sqHUgzT7dPpUM8Iu8zGHTDGPi5O5DA2ajoiFzXibZtRybWfUaDXhNfkrKjVIVM3SFSsNfXgvhtyfZ2r30pNPUHVPi9Cb5jHAkNDY1cIdzc3MbWuvZ10QL2Uw4SaC9cuIh9MlVIsgKT2QGynKDvQex9Mk/a7HtrOFnYOn0vaJ/CLS8oODElEsb7fAEsWbxsyzfZrDi5JYTZlMEO6RRuR6M365uE8TxWibeWJ5+3jb37Xvb9a4fbU8+V+xTgnAT8pMjRt/l8zVw472V/ad3tboCHfbvd7FtNfz2eZpbfBbvVy74/LhQX+lC5qRo/z9uARUs2oqZuM0YMtWJAiYqNFdWoZR8rKsPtqkdTfQt+XVAOs7URm6pqsXjJJqxavRmVlT6sXNGOpqZGzJ1boV1XgL6XpD5Q+bLH2wiXm90LS7TMr81bjw53dZd72XJv7K/P38KXO49r4BMbdKXD4+uG87+R0Hupp61gjWtW5cjwytYYjzWmZIl3DLkrepVdczLlkcBfT9G4YtB8zBi4mCej0oEwmVVYtJ9PCTGeJ1oirhy6RDtX2WK+nixC8SAQCAQCgUAgEAgEEVCsTF1xsJaNm1XFgVDONASKj0Gg9GwtsWXaRvsoz/MsLx1jjLNJcSNIEfFUJdDgZ+XYytixV0HN3osNfKMJzcOwfZQnmHMQOyiEUHYGoKQ4fLNbNCEKBZdOE2oMywlSQDidOcjJLUVu1kgU5kxCUcFkFOaPQ17OEL5PF0KT///2liZ42r08NTc18KCYfGYjzWTkszGj4/X5YLHS7FOaIanPQtUqPBig2ZJgZbD6CoZ4UEyz2cS2aUIPqzX6wD2SeNYO0UhFGKHj8QAb10kwKSaMHWtBSXGS0oFtiK5M0ROfcWuy8Zm4skR121WQSFYOeuoukUL4SME8Lz9JQf3vDUlWkUyMh3QqHaIJo+KR6rsR7Vlui+fbnXe6L9leZmMTpACIFcA2GpE+/e2WYmQ5hsLuKGKpgMfwyXCW8HVa1vGz71hHB31/bOwbkMn6Hdb/h7ucyH10HCW7PQ8+vwUdLoltz2Uph30HMmGzZbN9+QgFMlnfxbab2V/DTVDZNiu7FiUPNks+e896QYHfx9C3TE+R5GRp7/LkiTmYMMGCEaNMGDJE+76yx4vBZQ5sKCcLxiD7dgVRW+/FmFFZ3Epv0CAzRoywYPhwC7KzFRT3N0ExhzBsWHLf22Sg9m5MkXgtcsrvxMxSzdrhofWxlQ/RSE5Z0DUPreuJsPhCqDdrbSqZ8nSS7Xd1vF4JgSS6/1TK7A5C8SAQCAQCgUAgEAgEMSDFwZu1ZM4OfFQP/NQKLO/QEi3TNtpHeWo7J/dvRSMb/D23KWxFoTgRzD8KgbJbECw8CWr2nlAzJmiJLdM2vo/lkf2btQIUNoAs1PwxJ4tqUmDa3ALZkz7Bo0RTrG25fFkxyVxI73TmISt7CEsj4HCUIMNZBLu9AFZzPuyWEjjtw5CXORUZtpEI+SxoqNvMBcYN9ZtRWbEebW3NvDwdRY4+S54UCCNHDsfG8gq0t3q51YTLrQkbyFe4HrSaljOz7OwabPj5p/kwmW2QFQu++/5Hbi0Rzw+4UTBDLpeSJRXhAeFuNyGvwIT8fAXk4iJVoUlfYbcWsuc30JBK4bAVw2bJQ2H+CPZMB0P158Fu68ddaPSUSOsJI3ZrHnKzhyE/ZySspmJ2Ti36djTlQ1/M8E8nRsGPZhmU+PrVkMStHqJBx+tpR2N7USSl+k73Fcn2Fdtrn2KErBxkScE3c37EzJk3cGUmKQAWLliCyy67mhsG6lx9zQ0sz/U49dRz8dNPv/E+XXe9E7mP4j9Q7Idnn3sF5557Ca666jqcf/7lqKys44qJzey7ePXVN+KyS6/B+edOxz//+S4oFo0OuTZ64tGX8fBDz7H3TLOe6Gl9GgXP3SVdbdKohNC/dwQty1GkxDL73TF2VBZWrm7D6vUdyLCbkJujK/47ycyUkZOtsHeY4iSloI3qQ55aNzS8pCkfuiNzj3wO+rPVUzz4/hR+x0VDV0DoSSdyuwxy0xX9ORjz9TZC8SAQCAQCgUAgEAj+cPy9fwtPCCU3ACTXSQvbgDnVKoabK3maYqvE0gaV79NRfAZJSQRbWVHIdqiZUxHMPxrBojO0xJZpG7lm4gRatb+E1YRAUQ5J5sMb4sBuS+7wspOGoPrTJHwkywGvD8HsYdpqKABFyYHJXARZtrFzuSA3/wJTzbswVb6oJbZM2xB0w27NR3HBrsi2j4LH7Ybb3TkTPhgKstvaeoDs83q40Oeggw6CzZaBqVN3xmWXXYbvv1uIf3/wJe675+FwTg1r2BoCUhAXX3oeXnnlDdx5+6O46Yb7sHzZCpx86jHwhzoQhIcLkvQUCQlgQpI7JSFoIoGDkVCIBDPhle0Wsshw4K03PsbTT/yTp2effhs/fb+c3YCT7cvAKy/9C7NnP8P9kOuuTTKcWfxoHs8hMsVRLOhEy0PbyFVKVWUTe5azUL6ulrUXKy/z9wTdpyNDuyej8iCWAoHkV5H5YuXtTSLbfrx3Kxki37ttpYyI9k7TtsjUV3S3PnsTUgiz7rvH1NV1BsUlampqw0tAe3sbzj3nTDzyyAM44YRjceed93LXSNRHdd13DN/n94fwzZzv8f77/8Ydd9yMJ56YjWnTpuK++2ax75aCu+5+AMXFxXjooXtx7323hb8bnfzn35/h++9/wDnnnoqQ6mLfJ63eu1v/xjbS3TbTm+0sUgERDZNJwqQJOZgwJgtF/axx8w8oNWP5ck94rfeR/Spmb5wQXouPm32rZm3UrBzI1ZJu+ZAq+nPsznPxUZwEhu7qKVEZxnMZUyKC7Pcf1O4rOVI5VzyE4kEgEAgEAoFAIBD84bi7KpsnNqIKb2GwRTkAOH1BXDugkqdIfJaug7gZQzbxfLKfHcvSTLaeiGSsKFbHGtOT8qEkD6EsO1cuRIW2cx8s2r1J9McXxxwjWTo8rGgFauFkviorDpacWgDumvdhWXUzTFX/hNz4HeTWRVpiy7SN72N5KG9O9hCUluzOBcl2ewYsFitKivvhqpmXwGqzIjvXieuunwGb3Q6z3A8ZjkJccMGFsJjt7PxmTJkyFQceeBD+cuhhmDXrIbz44gvIys7msSZuue16DBhQzK7Oj732noz7H7gdE8aPwR577IpHH7sX/YozEQiSwsPw3FOgJ8JUHRrEV1cH2L337XA8UnhrFCpEJiNLly7HxopN8Hi8aGpqxn33PYy/XXN72IWDhEBAc41FPtFt5jxYTNnIzCpEZmYBcnNKkZkxANnOQexvf/YMs7nCgBQa5MKErCc0C4oC7kvdYs7hy05HMXvuRchylsJu7Qcr204+2U1mE7Kzs2CmgOmS5qudBydl1+F2ucLbWGL/dlRizUCNVC6orLNS+cvdPboz0zVaW6GULoxuuXpT2ZDOa+4KtbtYqe+hvspmzYPDXgS7rZC9d3ZunUTrVqtmudZTSCBt3nrye1pxOjMxcaex7F5UHHroQWhtbUF5eQWrVYqL07nvkEP3D++rxNdffYsjjzwCo0YOZvuA4447Cr/8Mg8Lf1uMn3/+BWeffRqys6wo7peLY485iitQiB9/XIiXX34dt99xI/uuWOELaDEVtiW9115j0xlzgwIU21h7ITdVOXw5UXt22CVk58jYWO7Hpk0BLFniRWtLdDeNRENDEG537L4s0f3PGLIaMwZ1jTsQ6xiVPrss6UJ/XQnRl3BlBynrDFVC1xsrxSLePkKz1uneNyJR2USyVhNC8SAQCAQCgUAgEAgEBBtLX11WiUuGVIc3IKry4f6KUjy9oQSz1g/A/RtLcf+mUoTYuIsSLSeLbkXxeQPw3mYt0TJta9LDHJi02eNdUCSEcp0IluYjWJCFUKYdIYdVS2xZtW/t8kZy+9kFxh74J0aF1OZCcNCBUM00IzvEBrQWSK4NsKy7H3LjHJYlzrRXto/yWNY9wI9x2AswfPD+bEBqg8/jQ1CtR/9SC1rbKqCYOjBmzEi2LwsyWX4E3ZBa50HZ/B6Uqpe1xJZpG+1zOrMgqXZ4vQGMGV8MydSC5pYKNDWXo3iADX85cnccePAU2J0+eH2NPMZEJKkqE3QFhJ6SxcVOvXKlD/37m2G3970wkoS5lBIJFSL3Dxo4ADOuPg/X/f1iPP/iYzxI94JfF7GGpd1DW4sHC+avw6KF5TAp2bBZyG96FiymXKxeVYcff1iB6k1u7qKJFAukdAj67dx64tuvF7HjVVjNuXx7Y70f7W0KaxdWLP6tAiuWVfNySGhaVJSHk07+K8rKyhAMZMLVmo3S/pPhdBQhL3sE6qtN8Lly4bCW8OvaUdCVCTrJCHRITqoafdGkgF6u8TyRKZJkBFFEqu9SJNFigiRjKdNdenq9Rsiqy2EbALOpmCeLqQSZGQO5oJ/eBzmGG7nexGRy4pOPv0d1VQtX9q5aUYnPP/2RXVt66tTnU2O6/EqEqgRSqpNQKMj6TSvr853cas4o/+6yz+NGU1MT6y/6sfckhBD7/mRlUmwHGxoaGniezEwnD9xMSoVQiN49FS0tzXj+Hy9j0qSJGDZsEIIhHyuYxKbde8+IZN+b7RMJVmsWbKx/tdkLtcSWaVuXyo/C6NFW5OUrrJ4lHi+isSl6I6mrC7BnqaKhMYB16zr7wEioHvUUj2dXj8ITG0bh8fJOl0pGZpat6mLlMHNQ9yweegq/johzU134kgrUnhyyorL3P7ySAulus0LxIBAIBAKBQCAQCARhHtgQRXFgjBZNsFFUq1lBkKwfesmNcV3YQCFkGagtREGVZagZVoTynAgVZvGk5mRocRgiUVVILhKwdWNQS/KFDg9gzoJ/6NHaNlYJpEAwb3wCCCQfC4FcR9ExdCwF/iwpGg9/wIO21gb4feTaiO2Xi7nwGsF2KHUfwLzuFphq3oDc/D3k9kVaYsu0jfZRHsorIxNSMAcebwu8/jb4/O3sbxM8vnqevP5mBIJuLohKN8kqINauCaFskBkFBZ0NJ52Cz1jos8c1Vz7dEzhSbAyfvwUFhTnIz89HTa3mCqWmugYXnD8Djzz8FK6e+XfMuv9pWExZkCUHbrrxflx//R3419vv4+KLrsTTT74OqyUHTfVeXHbJ37grrP999CnOP/cKrFtTy567Fc89+yruu+cRtu1KPPnEc7ji8mvwzNOvw2Syo6WlA0cdeRIaGpp5MPErpl+Hjz78kpWZjV/nr8D1192OtrYO+Ly9X6d9RTQlAEGeyXp7prlOXwtPjcqH3lQ66CT7/iZCYg/l/fc+xkknnINTTz4fp592Ia6acRPmfD2fKx46Z4sbk5FY25PFeLxWBgXsf/bZF7F5cz3ftmlTDd577z9b9vcUs1mCJcISMBlMJge3xlDMZlZv4Y0MKY4igoLZb9hQgcbGRhSXFLM+qfN7pu2r1PYVF6NscBlWrVrNFRukcKmuqYXP58OwYUPgdrtRUbGJ9Tc2HgtCkjQLquzsHNx//51Ytmw5Xnv1Ha6coeskV3Lbir5+93TIlZLC+mMT66+/+XY5Skr680TLiiWLK4IT4XTKyMpSsGSpmweiNlJT48PatX7UbQ5hQKkJpQPMcDgkeDzdE7xTPS1ZCOxUvwID2+owoqk8vMdg3VA+Eo+uH47XNgzi68SsilHhpd5jzRofa5fxtXN1dZrVx7r1Pmys8KNykx9+f8+UEH6/1CVOSrKk+zeJUDwIBAKBQCAQCAQCQRiS8T22Tpst/UC5Zs1AFgZ9DblaovGimjEW4K5kksQTx6VSIAip3UMS5PCGFPCF4J08A7CELTAC7TBXvsBGqLppRgqwY/ixrAyncwCKigajoKCIC376FUwAzdCV3OUwlz8Iuelbdr0JLClYHnP5LH6MLGUgN3MsL6un6ALPdLp8IZ1He0f6FR/xoOuPVDgkEixE2y9LZpiVXPy2cAWfNTxy5Ai2VUVuXh4ee+J+vPrPJ3HHHTfhm2++Qygk48vP52LNuo247ZmXceF9z+GRx+7HF59/hZXL1+HlV97E4CFleOqZB3DPfdfjzwcfiJde+ucWAd/AgaV4/oXH8I8XZmPmzOn47tu5XCmhQ0qQ/IIs/P2Ga/D6a2/jl5+X4rFHn8a5552BkpIs+Hxk2UFBp7WUDLFm+qeDZK/FaPWgE20bQX71/YbXPdn7TJXuCj51Kw49EdHeJdqmp0h6S+kQ2b7pHtMp4KWZ9rMeuou7ettjj90wa9ajWmBjczYyHMXcCiLDXgpnxgDu+shGlhL2fnA6BvB9tJ1SlnMI21aquUay5PAA75mOMh7knSyEMuwsP1vPcgzmLskyHYOQaR+MrIwhbB+5NsthfWHvfr/I4iGQgoA0GAzitVffxmOPvMjT11//gDzWh6xcuRL/939f4K23/oNnn2PfBwNutwsffvgJPv6/r3HDDbfi5JNPQr9+BWyP2mXfjTfcsWXf4Ycdim+//R7/eudD/PDDQtx9N8WAOA7Dhw3leW655U58+tm3ePfd/+Hhh5/QTsTIy83GAw/cjf/+9//wn39/Dospk32TYseSideXxmtTybS3dLbJ7iCbZdbvmnHayYeGt4Avm0khYdJdMcWHvnmqKsFm62yH9A10eyRkZEgYM7ZTe9reTs8zhPUb/Fi82Ivamq6/L1pagty6ZsVyL0+hiN8yQ4eaWTLh6PEdMAUDXOEwe4PBlRL7KTWipRzOtnrkelq56m3mwJXavjTS3Bzi78WHvznw4SIbV740NQVRXxdEILD1u9LaGsRvG03s95DELUUof1VVEPPne9jf+L+x4rURk6LC3A2lYLoRigeBQCAQCAQCgUAgMOC2KlzhoG67SY7cDdN6N1ugANRZu2sbk0DiATcTkOo4lMbJeVmAIRqyqf6z1CwdImHHmhpYGQynU7Myyc8buUXpYKp8MrXyA638GF354LCWhXckTzQBUroFnwMHyfB64s98TDex7oHuN1aKZM6c73HSCRfgxOPP4xYIRx19BMaMHcHbBgVmLSjMRDDYAbtDmwVLip8ff5yHCZOmIJhdhNGOtRg7bhgKCwuwaNFSrFy5CjvvPAWrV5dj7dpNmDhxLNasXosABcNk2HisDxv8gXbYorgOI7cqZL2y2+4TccCB++GuOx/AhAnjsd/+u8Lja2HHuSAbXuBUhPK9pXyIhlEhoadk0WKx6wL91JQOkQqBeERrD7GIl1c7X4Bda2xFnh4sPNlA5D1Bb+vxBHep3HskgwcPwIDSHBx3/GEYMKA/FixYDLPJgRXLN+Kaq2/lVkJ33D4b9ZtZG7fkoLqqGfff9wS3kLjphnsx9/vfsLG8FnfeMRuu9iB73goW/baW7XsQG9Zt5tYTTQ1u3Hv3U2huIpdAGXjmqTdw8YXX4orLbsRP3y+F1ZzF3kV6D5JXDKQKKTYozkMymE1mXH75xbzP0FMwEMROE8fhsssuxkcf/R9qazfjrLNOx0EHHcD6cpm//9dddy2WL1+BuXN/xMknn4jp0y9EKOjj/US0fQG/C8OHDWT9wq1YuPA3vPXWO9hzz93Zvot433DZpefh+OOP5YqJtWvXYZ+994Ldbsf++/+J38+AAYW46eZrUVVVxVI9FKmzT+hJm9DR214i9HzpOOe2guYA5OXKqNoURGOD9u0jhUJzU5B9D0ysvvkmzrChJpofgX6FCuvPrajZ3Pl7ZuFCD/tu+LFurRf9ihTuxqm5qasS3+0JbXFV1GZ1orilDiPbNiHf1cy3EVbWbpoc2RjWVAmrr/v1umSJh1sk/O83M5oM19HcHGTX6MPnSy2os+fgwBEu9OuncEUEuZua8xv7ns4LYvPmIGvrASxe5MH8VRJ8rEN3ODQRfU62jCFDtO8XKWKozHgxMGLhZXURirTY3QYIxYNAIBAIBAKBQCAQbId81aiJi4I5BwBKprYxEfHs6tkIX3WQkK0bM+DUICzl/+BWCgi6IDd9H97RfeRGVgYrS5EyEWDjdpu1kK23w1T9IjtfNywp2DH8WFaG3UrumjLiCjkjiZU3nQLQ5kYJdkcKFizbCbvsMg1XzrgU1/99Jt774DVcdPEp3Dc6a3BahihQ0GlnVjZ8rE2qLB+5uMrIyOBBqokvPv8a/3j2FZ7ee/dDFBcXwU9uwpK2yGGlsnY5sLQ/2trakZ+fxy0hrDYb+6uVQcoHXQFhFM7Tsqfd2yUZSbf1g4Pdt46uYIilLGh3NSMZxQBZPAQCUsxykiXReQijADReShbjuxb5fvWF0qEnpHKf5Kqmpbkd9fUNyM3NwebNTbj2mhsxYcI4XHPNFchwOHDjjXciEJRx/32PIis7C2edcyr22nt3rFq5GgPLBmD+/IVYvmIVZNmCBb8uRn1dPf+rsPXlS1djU+UmFBYW4oV/vI7Vq9bg6mum46/HHIFHHnkKlRUNkLdYzPWOADIYoPcwcdmhkA+5+XZccOEpXdK+f5oGH+uzTzv9aDz26H24Yvr5mDZtPC688HTWx3gwZsxQ7L33NPztb9Nx55034IjDD2DndMHv78Do0UOi7vP5Wllqw4SJI3DXnTfiscfuxxmnH8+uwguft5W9Nx08Lx3zt2svx+TJYzBm9LAt5/T7XRg7bjC/vuKSbC3WQxpI9T0xoh8bL6WbANUz6+dfe+Pj8BbwZdpG+5Jl5Egrq08rF4QvXOCBM0NmdW5j70c4QxhJllBYoLDvhCaqlsMSaz9rYyS4LxtsYt9PGZlZCiw2mb1XmiLjxx/dWLrUi8117HswUOu3NzkLMKy9CrW2bGQEPHhm3UBke9vRaM9GlqcdLdZMXDq00x1TItyuEBb95sGGDX78+qsHzR0KvlksYUqRm7WXEHtHvVi8xIv16/3sfVbxl8l+nDVqPT7YPJideyg+tY3Dh/YJ2H+qBK/Jyu6N4i9IGDfehrU5Q1n+AGzsnvRnmV8YxG672eGwy9xCZOUqarvhi0kSqk9TNy1209mehOJBIBAIBAKBQCAQCLZDanzAr61sQXEiWHQmG0X2zARDtbMBuT6S7w5kpVD3KeS2paywNMzaZ2XIbcv4Yl72aP5Xafycn6fbsGN5GYzMjCFJCzB1QWi7q4H/7S2CQRVWg+uD3hAW9QY0s3iX3cZh4qQyZGaTR68GBEOe2KJMVcWQIWWoXLMM++Y2wqQ44HEHUF1dw10s9SssxPDhQ/HAg7fiwVm34cGHbsdVMy+Dnawb4riGMSn0DtAMazMU2Yby9bV4441/4fLpF+KTTz7HbwtXw8zeF7Opq//xSAUELUcGMaY2EJnSqYAg5YNRAdFjJHKjYd5SbrSy4yk4tieM7+n2rHRIFpfLhccfewGzZz2HK664DkOHDuYz7ud+/wNXsJ1+5vEYNqIYl1x6LmpqarHotyWoq69Hbk42BpaW4OBD98GZZ58ARVGx++67YP783+D3hTB/3q/YY8/dMG/+QoRCEn744RfsuuvOoNgF//d/n+PU007A8BEDscde01BaOgA///graye9q+ikPiDOK7uFkF+Fy12LDnd1l9TuqkRHxya+3Opaz+quDm5XPU8dHbVbll0dm3lyuxu4UsHrbY25LxDwcuWBx93Iy+hor+HlktKBtlMeykvHtLnLeZ729ipelsfTzC0mvK42fk10zb4AfYhTR+/fdWHytmBWZfdjGJBVmd9fj332HsX67k080TJto32pQEqGkv4mTJpsQ1Fxcr9lcnMVLF/uxdIlXoyfYEVRPxNr12Y+dWLVCh/6sXVi0CAz11ePHdNpHXfp4HLssrMdTXYnWqxODGnZxBUPAXsWGu358MsKPv1VxtKlnvARsXG5Q/htkQfFJSbk5yvs22bGpLEKDpwC9j6b+HUMG2pBCVsmhcouu9i3PO8qxYZ2iwkBs7zFrdNBkwIoKNDKop9k5w3fwLdHQmUUDQiif2kIAwYCCxa6eSyIZCEXaMY4KKmQTjdfQvEgEAgEAoFAIBAIBNspnzUCGyksg60MwZKLEls+yNElQCpttvQ8Eq3S8B1k17rwWs+RPRv5XxJMI+iG3DyXr/cEXgYriywpNDcj2w/ODKVbwR63D1QugKMg3b5AO7cuiAVZNxx2+EHYsKEcTz7+MubOWYK77pyNvLxc7LrLVBxxxF/w0Uef4MknXsKnn3zL8ryIe++ZjWDY1ZKOxUozQ7cWW0iSgoBfwgP3P4oDDtiPnWs/HHvcUXh49pPoaAuwph6ORWKAFA1k2aArIIhI5QNBgm899QbJKCCSURZI7J8apzFta4VDX7qs2t6wsnZLboS+/XYuDj/8UNxx1w08CHNNTQ2GDhvCXhDyVe+F3W5BQUE+mptbMHPmFVx5cPppF2Hmlbdiwa9L+Hu0+x67YP68BdhYXg1FUTBt50loa21F5cZazJ+/ANN2mQKXm/V3iowXnn8Vl11yPa664ka0trahrr6hi31bIsuW7kBKByXGd0dRHVuSvh6PRPt7Cwqk3FukQ+FAQmBjSpaH12txePTgyqmjwuNthNtdAZeniidapm20r7ehgNNjxlgxaZKNz/zXIUsBux3IyZFB7o46OkIYN87C2mLXa6JPh9kb5IqHP08O4fixrThpSCXOH7oBx45vx5+nhOBwKKirC6B8g3+LBYVOMGx42dGusnMpXMGQmSlzhYiT/TU+WwqwXlDAvu9sm3H7jIGLMbN0FU89ITtbQr8iCVVVfvh9Kr/vRJDOQU7R4uHh9RMwu2ICHl8/PLyl521YKB4EAoFAIBAIBAKBYDuF3PP+qxYoDysfAqVXQc3eK+YsVtUSXdAumdMkBFSDkLybwitpINASXmDX2JE+SwqpQ7OkULC1ADpd0Iz4VMnMkrm/5m2JcUZ/Muw0cTxKS/uzJRJ00AxKun5N6DFq1HC+n29n/7KyMvHXY45kSxT82YF77r0VLa1teOedD7iVw223XwfFFMBuu0/CHXfehPb2dnz55ddcaHrNtdMhyxL3986Fs+Fz5Obl4OBDDtQEnCzfJZdeyC0eaBb4lKmTcdIpR0GVvDjyqAO5EuLzX9ZiQfsgfmwkpGjQk5F4yobeENYSiZQPiXB1xBaW7ghWDpH0prKnryEFwbnnnYqrrrqMW+T88P08SKw3okDs5CqJFGeybILPF+RKB6czA7vuNgXPv/gwXn71Seyyy1SuRPP5ApgwYTQ62POcP28hCgoLMGxYGS9/0W9Lufum4cPLYLWa+bbTTj8JN9w0Ezffei1uvf1vXPmnvUW9B1lxRU6qNiobItH3bSslQyxI+dCbCoju0pOZ56EuaqfuoiIQdMHjreeJlmkbKTMeW0eKjW2DxSKjpSW0Jb5IrCDq04etDS9FZ2CpiU8GKChUUF8f4EoM4v3FGdiwwYfVq318e35B528ro3IhcjlSSdST52fExE5fNkTiwaLJ1dO8+Sz94samTYE455C2UsYkQtfLmykqOEO/t56g3MoIL3Pow/9jxx9XMy0QCAQCgUAgEAgE2xMBNm5c2gHYZKDEboHqGI1Q9p5QzUWQzNlsRJrDRuFFgGMEQjm7QqlbxI7qOthUKTC0KT0uN1TFAilFNwuxUK1FCGVN5stKy4+QPBV8uceYsqFmjIEq+RBUEwvY/X7NhzcJPlUpyIbr0RU4tI/QhfZ0nDkFSxKPW4HHpc2eJPTy+hK6ZrrPZK6b/MiPGz8SI0cP5q41AkFyr6QJJEhwOnToIIweO4TvC6k+5BfkYsqUsWzZy60j8guyse/ee+Evhx2IXXedxM6p8oDR5Ee9uLgAe++9Gw48aB9MnTYeWVlWHjR65OiBGDa8VCsz5EdJ/36YuNMo7iPezC552s7j4XBYMaC0HyZNHsnupx0+fxsURcJOk8agMWsk6lQrvtxoxaQczXVWNMsGneycvPDS1vSW0kGHnkGsFA9SLJCwt6NdQl5+1/mkkUqHZBUcJBhPN6rU1YLF7/ez82jXm+geE0HCNnpPKUV7j0yKnbXDxLFiYr3r8QRusY4xm51YsXwd1q1bjyOPPBiDykrQr18JHnnkSRQVFWHK5Mk80HFWVg7rAwrwwfv/4+7HzjjjdDz66JPIzMpibdvOlRGrVq7BEUcdwtv6Z59+jbq6euyz7x7s/ShDa4sLv8xbyOOa7HfA7lBMMtat3cjjQYweM5Jdn4T5835DdVUNxowdgzff+Bf23Xcv9CvOxMb19Vi2bAWOOOJg9t50Kn67i4v1ZzT72+hLXkZyMkXKpyeVvWvJHpdO6LxGaF1POpFtTH/+6RDKJiJaW4v13dDzzqoYhR/a8qmCWWYt7ZGdXjeCC+tz4LXI+KE1H3tk9a6Lwmjksm/o2nU+eD0qV1jr39Ro0DX+2JiH3XPIUqMrZBFAMSfIYsHppPfIzwNX11X5sChjBPYubWXvrmlL3AkiWv3TtnQoGWI9W52CQsDKfs+1NAfhsCtoqA9wa6rMDAv7rcN+uxj0L3W1Kgr7df0+xOPptWMRULT8PvaXnmui69lCMA+ZmV0tcisqtN9zQvEgEAgEAoFAIBAIBNs5JDtY6wZWu4BsExt0kyLB2p8rIVTnTlqiZdtASP52yG1d3SFJVpY/PKDsMaYMIJQmxUPGSIScY/iy3PIzJF8tX+4pqikHauYk+ANudLiqubA9XtLRhaGxBIv6IJyOSVZ4bxSQNrcEuaCOfDv3hdAqGqkIfGl2KykQKJEiQFc6ELTeuc+FYMiLIK9PFwKs3tVQkP31wOdneXhqCysTfDwvBSelbbSPlAdUhj/QBm+gacv5KI4EbdPPoy97/U08NbdU8TLIbQ39bWyqRIl1Mz5uGoCgzY5fN2fi545+WNFahF36tcFstvBEAnCCAhlHqw8SWgeQnjaebnTFQjAgw+O2ITe/U8kYS+lArsxk2cxTSI2uTOlrxYP+7nVHAREp4IsmHOu83wBXFMY6V6J3PRq0L1oys76xvLwGHq8Xe+1NQZNbMHTYYOTl9sPbb7+H8ePHYurUyXj++Zfx8kuv80DrFGSaLIo2lG/ESy++htdefQvlGypw0cXnsO0F/Hm5OvxYtWoNTjn1ONjtMjIysnlw9sMOI+VGIX+npk6dgo0bq1gZr3M3ZorJhAMO2BcFBQVYtHgpJu40HvmFGaitakFrWxtX+iVSPFAfFe0+jamxHvyaLObUFQ9GUj+GtVjFBovFCZNJ8+0fz/1bLCIVD7Gge9XR770v0M9lTLHQ2zIpGRbWZ+OKwWv4cjqVDk+uH4457QUImNh7HFAxc9Dq8J6+hdwokesjk1lmf+P3XT805WPm4MTXSdYT/gDw6xqJB6E+ZWQte4/IaiCcIQzVs/E56N/4dBBZdjQczhAGDrChX5HCLR6aG4NoaQ2iphpob5WQn2th75MJ9Q0q+hXEV9AamZZXh0X1BfCz34rkGiql3yhxFA+SGhFporq6GrNrty+TJ4FAIBAIBAKBQCAQdJLBxtkj2LCtwAJkhcfcNLd3AskZ/W2w/XoL4DMIlTJsUM3pGRirjkGAtzK81jMC/U9FKGcaX1aqXobcTtYaPSfknIhg/zPh9TegzRXft3I09y66RQPtMwo5aSAeKfSMNziPzEsuEkaPsrByu/qH/r2g3288NyrJuDNJtm4i3UWRZQMpE+i5PVQxAbq8KOTW3oWLB2guuIxEPn9SOhC+UPcCyvYmRsWC1ZaBmkoZA8o04X48SwceQ4WhuUmJTbrjMkRajNA1GmNsENHev3hEvlNEtPaiP0dSYBnf50iilUd05/20WQpgNjlBbl/IOsjnb4YiW2ExZ3EliCacVBEKhuD1BWCzmrnSgMSNqhziwkKfPwizWWHbvQiE3GyPwhUaVGYoFGDldoTPoYDEeaSIozLofhWZ3bOqfRAkWeWWRSYTPXtyh0TnbGTX2I+VKfN97d6tLcyM9ZFMHVRtJMGvCRZrV+ls77pSkmC1ZsFkyWH3rSmTAkEfAr5mHnSa7jcV0tkn9RWx2m13eXLdcLgtmsA5Ho+yfH6Wj6rY4g/h8qFrwnt+P7hdKuyOCG1DBNQe0v0MohGv3dH5AwGVtXlg+TIvgiH6FrC+hPUL48fbsH69H4PKzMjO6px00mvt2DcMJSUl4RWNuXO1mF1C8SAQCAQCgUAgEAgEvxMOyQemZrGBXutaWBc/wEaZmuBPtbMBMlk9pIFg3h6QW39hhfZwxqekwDfydiAsFFU2vwe5+Xu+3FNCOXsh2O+vcPuq0eHeEN6avJAzUqCtHxdN0JBIMGBk8SIPJkzUZudub4KsdED32xOBoy4ATLZu4ikeInl53Qg0KlbM+H/2zgMwiuL749/rJb2TEAiE3gQBCyr28lN/KvrTv12xN1QQVOxgQQFpggoCCqKCqIiiICiIVFFBitIhCYEUQknPtb37z5u9TS7H3eUuuYSg8wnD7c7Ozs7OzLb3Zt7L+Msd4x8S4jY3xYO3YkGrjcShAyq07XCi4qEh/iMaU/mgKB6UdiKCvSYDCfl89ZeGKB7qc21690WFYI7ZVPeCYI7rmSaYcmXvUyEtTQej8URBbWMpH2img9Gcgl9W78Adt17J4z6ZuwQX9O8CS2UhV6qEQiDFQ1O1TSgEuhbqg6fz6WCcIJMpp6GtdmHy/vb/SMVDc8ezTyp9gXyt0CyQHdttKK1wsUQU6+KzNc46S74XKnj3acqjwf08gOKhRu0hEAgEAoFAIBAIBIJTmh+PAQfIEXV0O1h7PA3oY3i8Sqpt8qQhOM2ZcMad616rP854lofGDKdLFhI5ja35bzhQ8pKkSi74U0JDoY9zXx/tvvAZz0ctu5cFfglWsOavTT2FwMry3Zl7/CodFCG1AgmrSQBPwVvgfzKgMlR5+KkgxQKNaPd220LxzUnpoKDUoWfZAvnd8CbY/uAJtSGFUKmvAK6+95cGC/yCgOrPVx3Wp159ofYzOJwE+t4hHJBpJZrpoCgdCFqmOMXsUkPxda//p0LKBhqRHozSgSClAyGUDicH5Xr2vH5VWhufFdW1mwE9e+hhMqm442wyH1VV5ULREdnfDb1/SHYD7FU6HDusxfEi+SFSXOR7Rmw47hFC8SAQCAQCgUAgEAgE/xAkF/BFIZDjVj5Yeo+E1PJSuBxhknarNHBGd4Mj8TJAW9ueb0hoo+FIYHkw7M58/uuK6MbzbzBkgiSiK1sgMyTHueDZ32jkYPHe31Mo5Us45fdjnbUPjUr8Jwq0ghFQaF1RMGqTYDDEQKcjIbR/cxbBCjw8FUuJSSnVy57Utw/QPjRC31JurQ4kRFdCuPHMWwlHiw6foHQgXOySdrgnHVG6higcwkFdjriV8wkV6gc0ct4zhEKgdvfuY8p1SYoozxAIpW/5O46veOX+0RzuA1QHniFUuAmVECSLjaGICCfNpV18Ud82CoZhQSodBM0TpV9Q3zWY7ejZ04CW6Tp0aK/Hzl1WHMp1IDfXjt//qMJGFjZvtSIr24rcgw5s3WLFnv02FOVrqvuYZ19TfuuLUDwIBAKBQCAQCAQCwT8IixOYWwD8UQq4dFGwZ94K21kTIZk7uFPUHynhPNk0kjYS9vR72RdlPfxGsH3s6ffwPBzOo5Bc5SyUsXxNcMae405Uf3geLC+bowROt6kpoi4BoSe+hNe+CEVAdfyYBK2OtQmX1P3zqKteVSodtMZIaE2RMBgSoTeyYEjg8QqeQuWGCP+CFRp7EmxaUkTUBHlWRGPhqXAgTrZywRekcAikdJDryMuvA5nDcptaCkRDBV51oQiZleCL+sya+Dch25WvP/VRPpDTevLpQOaVFGiZ+3lg2+pLoHuOpyC2MVGO4ysIBHWh9BPlnhYZa0fb9ipYbS4+86Fdph5t2+jQurWO3YM1aN9ej/RWWqSl6nDkiH/zmYH6X11KZ6F4EAgEAoFAIBAIBIJ/GDTzYelR4MNDwEGa/aA1w5ExEA2apaCLhiPpcvcKy9PcBvbWj4WWpzYa9oxBfF+nq6J6toPdWch/pfhLG1ZGlj/lQbJ9F0oaLKwJVgFRFxarEwfz7OjcWQ+XunmNpm0aoZYKRlMcC1GY/sFUDLznXsz44AOYeFwc3+5N05RLpr5meRRlS2MoH7yVDt5YqiohOe2sDPWZRSArTLyDPxTlgmdQ4oPFW/lQF0rbhzrDwR/Kdaz0q0B9y6lyeITAihXP+4Nyv/AO9UMNrSYSJkMKD7RMcU2JZ135CjwNK5ImQLECCfMVQlU+SJKVO5Imnw75+Xk80DLF0TZvPGdY+AqhoJz3ySZc18U/EXKAPSGrxm/FPwVFmVAXntcnEc1eqc44W432nVyIT3IgKVVCagstunUzIDJSjfh4DVq10kKj9T8Dkahv39eMYLiXOeXl5fi1ovE09gKBQCAQCAQCgUAgaBrKJWBLORCjBVqY9HBGZEJT8ge4nZZQUGtha/MwoIuCqnwrNOW/QV32G1S2HLjMLdmXZQRU9uMsoZ/h/GSiKaE/7C3vBAzJXOlgldi+sgdE9uuAClqoNbFwGduyvDey2BDLqNLC0fIBQJ+MjaXAnIJYXJBYBr3OzIPNXiNYtttt0On17rW6CSUtQefiyY6dNnTqYOD2ll2qBjrlDiOeggQqc33LZimXBbNUT2qcKE/Qak1sWyw+mPY+Rr46Cvv27cMvv6xGZIQBfc44m3VHK5xO2QY17U/B5Rb2UrlCLZtaLZeBlAnU1gqhtiOlrysoqKBhZWzY6G/PfGl2gxL4Np0cT4oGu90OSVKjokyL6Bi53jzLUhdU1lDwdV7+4nzlrbSByofg3F+5lWuI+oF3n1L6hkKgvqHUJ+EtOPO1n5qmJXlQXl7M61uv8+87wPMY4UENoz4RJkNL9psAvTYGGnUkVCp2p+QKstCmTXnfj8IF5Vt02In4eHbv9qN8oDQkLFV+qc4peJfJVzsHQpJscEoWdt+gWQ6VsFlLWDuREqF23YSiWAjUjzzLS8uB0jYE73rxhhQOSj153iebI57trYS6zq8+jMvtiHNijvLf9aUJcOpUeKr1qW06yvta8VQ4BFuPgfqprzwKCxxITg6cr6/8+H1fSkRUVO1BI7m5ufy3adWlAoFAIBAIBAKBQCAIGyabEwk2O/vCDDxSbclRt9NpcxvY2j4e2qwCXTRsGfdDXbUF2pyR0BTNg6pkLVQV2+RQ9htg3wungfw/dIEz9mz2e5oc4vvDkXY7bB1fhSPlenZc2bySVcqCC7U/YGn2AykkXKYMONIfDa2M5DOi1aN8X/Jv8dMxOXrcwY5cUEMh0pzAQ1NTWiqhRYoWeoOqlvDgnwIJc+sa2a1SqaFWabD+1z/cMTK0TvFaRHL/D54o7UaBoOMEO+KyvjMYGkqgWQPhRqNxQasLrOjQklk0H4QyUyGUtP7w1z8C9Rm6VpTrxd8Idc80jU15ZbF7qW5C6au+oHYz6JKxavUepLZI54GWKc5fm54stFp2vkFIFr3bqeHtxp4gkgVWazEPtExxDUFpN1/t513ehrRvfVHuhc0J5RpUQlMz7kAHGGwuuW7oNYgFjQ0Yn91w05InC+969FWv4ahv7/2DcbFVn34vFA8CgUAgEAgEAoFAcIpSpVfjqF6HZ9Jy8UzLg37lLrWcTpvbwNphOKTECwJ/abJtlMbW6nZojn4BVckatnOgUZ5OwLYHcOxi+10MR/o9cLS4Ac7YviC/EOTHwSLtgc2Zx4p5YkEpjmZB2B2lXIFgzxgGZ1z/OstIaewZQ+EyykqHL9l50vkqjDmUzn8VITYpH+jjOVh/D/Wl+LgTm/+0IDvbAbOp+SkdGio4o/195eEtHCZoNoOT9Z3rr7/eHSMjr7NtTrlfkfLBMyh4CtzqKrfSrkrbKkLvQELucFKX2aKGosyCkCQVHHbfIh0STtcloA6kUFDMC4VD6eBJfdrB+7pRBG6hXk8N7e9EMPUSjuPotBEsGHHHrVe6Y8CXdRoT39acsIexi3jfNxoDz/4Taj8KJW04UZ5dpwL1qVf/qLjS2jtQfDVqFes3wLjsNL6qsrsQ6bLjqTZ7YDQksmdvCkzGJGg0RvabzNeNhnie9p9AoHoOpg0803i6awm0b6j3OJWL4V7m5OfnY0LhqdGhBQKBQCAQCAQCgUAA6GxODGmbx5fHHEiHP0sqGvaBfin75u4T7f50lyqhLv0b6qoDUDlKeBqXNgZOU2s4o7uxj/giaPKnskjZnEvQqLSQUh/mygByHm1z5sIVZB4qKplEZkZayBFSFVQV26G2HAAcpXKcNhpOY2u4Irqyk5KdAlutx/H+LhUqomL5ei1Yls+kHXSvyAIuT6WD90d2Q4XU9GG+c6cN7drpoXPLoIMRAjQ13gKEUMoYmvBBhUhjK+gNcVi+cgu2bFyNnn3645ILe8LG2s1e6fu4DlWZe6m2UNK7nIEUSE2lcPBFuAT3ih8HxewS4WBZ5x9So1WbE2c9eCsdHOw6rw90XM9jBkNTzvoIFn991Vd/p75Evh2io5P4emlpEf8lfNWF9/l6Hqu+1zz5dIhg1wvNdPAkP/8QKi15qLQdcscER2jXamjs3GlFp056qOqYdeerLvyVK9xC9kD3DiKU/hGO9g2Ed1nqqoumUNb4oz7nH0pfNOhjoddFs2e7/O5AfUyn18DltFfPahubk1FrGAMfgMGgejHq07D4+xU46+zeiIvX4NDBcmz/exeuvuZSlFew94lmSmP0q0AobbJtmwU9esgm5TzLENT1YWuH1NRU94rMunXr+K+Y8SAQCAQCgUAgEAgEpzgOXc2n3TOtawTs3ng6nd5XCbg0ZjjjzoAj7X+wt76XB1qmOPZZCU3h7NCVDgTbh+8rlUOjikQodp1p5oNLU4Ti8q2w20sBjRGu6D6Qkq+HlHa3HNgyxdE2i+U4Cos2oaqyAI91Lqdinwg7b5r58HZ2zewHT4E0fViHIhCpC/ogj0twsrLJhWlqQUJ9aNwyulBhzYfFWogLz++IJ4fcz3+t1mOsjoprKRhCwXNmQ3ODymUpD75OQ50p4XTSjAf3SjOgPk6uGxOlX9T3uiaFg6fSoSmxOypYsOCTuUvcMeDLdskKmyQriJsLTolGpQdWOvjD1z2nqUf2ByVU9YDildCYUD00Z6VDfQj1WqTZDXv25OC6a2/BLTffi5v/7x48+vDT+HrBj9znCc3+ebZVoTs1EGFz8DpR6kWSnBg3biJKiun5okJh4RHMmvUpXM5a4+8bhXE5zd+59fgDPfiv0p/Jh4yvvt3Qvi5mPAgEAoFAIBAIBALBPwCt3QUt+7wzsY/H42oNgvEfG8HSdGCff4l6INqdPs0gO6PWHP1GNq/UAFwx50FKuA42RzFKK3ZUC/s9hcX+RqRzoXJlBXTqKERHtYBGY4JG5R6N53JAkqwoKy1kv7L01WyORESEbJ5HMa8UCBoZWVZ52L1WG2Nkw0dt793tRIs0NSJP3oD7ZofaZYRapYea9U8yr+R02aBxyTNWvH08EMHOeFDwp4QI1McUGmNmhJK/MbJugZun0sF7pgQJ9dUuLS+jso38NecdUCOjfePMePA1yyIQSvpIs48ZR02IZ5v68+lSlyDNnz+HpprxwHLhzqXJpwOZVyJI6WC3H0GlrYCt+dKu+iecSlVv/vrLiu7d687fX114lq2xlA6B7h2+6qb+7dZwlPKcSkqHYOsr1H5IJpGys47iphvvwOeff8ye9RL27NmP99//ABdddAGGP/ckfw9wuSSo1FquqGArkNwOx+GKxuWXXYfp099Fm8w4bNqYhXFvv4MvvpwFm/04e6cwsGeRzmM/OwvkCF0lb1PRgAkVz5/iHZJFzrcOyLeUN0PTg3d2He7+NyG3B4a02uZeAyYeOA0u9p5IqB0uPNn2L7781xYXuvf0rUT0bLtx2R0wtM2e2uUUMx4EAoFAIBAIBAKB4J+NQ6eCRa/GcV1wSgeiQgI2lwE/HQUWHJZnQ0TTt7azCqrS9XKiBsDzYHnptbH8A58rE/wIh71RBMFlZcdwvPgALJWscCBTS6VQqyphsxbDYDBwhYM3irmFQLy3PxVR5mR+HO8QqoDEGxIKlwTvizYgSp2FUnfNFafKAgdrPxKEO10ktHBVC9BIyeAdPFEEcYGEMr7aMlhCrVvvdvG1v3J8mvkQyuyHQCgzI0hs5GvgLm2j+lVG7MtlqzghBMJze11piWDSBGJCTg+MZ6Gh+GoDT6jv1EeoRwqHUE1ONQwnLLYjqLBko8J6QA6W/fVSOjQX6J7qKyg0ltLBG89jei4rhFvoG27oftmclA6Er/b0Bwnlx9djNkBKi0R06JSGa669CJMmjcXPP/+Cbdt2Qa+Pxm+/7cDY0e/j6aEjMWb0eziQcwQ6XRRUfvxDkaKB9tuyeR8mjJvO93vzzSnYsT0HRn0cjIY4rF+7lce99OJb+OSTb1BWKgXl2H1i1olOrUNROoSbidmnuZdkBcT0/Z39zvig8Sq+8GzXyfvbkS6m+jqpy+cNIRQPAoFAIBAIBAKBQBBOSC50asqG+OwHGu9GPhUCO5IOEhqJSHkxIs21R8PVhacQ0VJx4odtjDmtOkSbW0CLyFqOiTU2d0I/lBtk80+NIfDS6YHOXVXIzXHCYff9kR8soQjPT1VCEaQFI9zyxFf9+VIU+EsXCv7yVUJ9lQ8028ETOoa1wsauVTXbVjPi3nv0PUF20ENBUSIowvamELhrHU5wn7ENgNd9pW8FyMlSOITaV2vD7h1SOaqshTzQcnN8sDjDYLYmmHuwInAPh+DdX7s0d6XDqQDVbcB+z7rLUxn1E8STnyibowydOrdFhw7t8ev6P2C3S/jqy4VISUnG5ZdfytM9+cSzsLGmlB1RE3Sf9CwTzWlQY+5nXyAmJprvFxMdjWefeRlHj1Zg+9/7MHnyVLRp0xpnn30mDh48xOJ2s/zqNimmZueXYLdxZYMSQkWpw7pCMLg08vVJSgeinJxOeSgYlNkOhES2OOvg8cx9GJqxx70WHELxIBAIBAKBQCAQCAThhH1ltZQktGQfxKcaSXr5V23LlRfCgJKXWn3ih7IvYa83LpXtBIGQt1meCHM0D54826aECzn8U7PRl+Ar2A97f0REyjb4Ndr62T/3xFN4/U/AlyC4ocLEYPClGAgWGpU/eX9391rgvuvvGLSPL+VAfSAZmMslK+QoT1/5VlVW+AyBaCplgycudjKqeriSUfCsb0X5QHXtq58FA5mLClcdNPQ+Eg7qUwfBUk/3Dg0mFCVEoPu70kcas47CRVPcI0MhUJ0pwnGlnknwTbMdyNj/BB+zAoKFzB5RSE5OxrFjx6DX6fHWWyPR8/p7kHD6hbjt9ptwvLgEhw8fgcpr6icpGzisEE5273xj1Eu4e+DN6HdOH/zfzQO4+b+cnANc0UCzKS+77ELuiPr555/kaei4dfFE5h4MbJvtXmtcPOvXH2RiSTGzFG2tGY2hsTtrmV/yh6/8Q71WhOJBIBAIBAKBQCAQCMLMIZ2Gh1ONKKXIDjJpFCbceamg48JAz1AXZnPDhH/PtwzgiNUJjD5Y4wuiUWY+GMg+tHtFcALeAj9/gjVvAWNdwhZ/BNPnFBRh9jv7u8mjRVW8y9QiUF8OpOBQFAWewR++ttHxjMYIqFS+95Pz1MLUwOunKZiytxsknQrRzjqmKPlBqedqhQM751DaOZzUt182BY0lWHeeevr1ZkkwQuTmiPc93Bd0Xsrof+5OQV1/bRVXHrBMSkpKER0dw9ZV+P77HzF52COY8vxgjHpjHE8XqF+qVFqWiwG/rFyPJx5/DkOfehEvvzQKVRa6B7nQ94w+iI+Pw4MPPImnh76CZUtXs33oWd48H+bB9B0q+X3td0Fld3GFwxOZf8sbPGis0xOKB4FAIBAIBAKBQCAQwKhRwdAAgUBjQcJT8uPgVIVmMkbh+TQ/ygf2NfxsuuwLgmxBq9UR0GvSoNOkukMydKpkLqSoL04HO4z46g6It8BEUTJQsKuP11I4eFKXoMUfgRQFnoF4/2BXqKqOy6NGW2/Dk5k1Zim8UfL1zFvJJ1Q8FRL+8tBoAH0dkydI+RBhiqkVFGUEmVTyDPWlIfsSg9rLArB72+3iv/WFFA6JSSk+21bQiDS/R8YpR33vZacq9TW1RKaTtFozjhQVY9eu3Ti9d09s3rwVn332OZ564mE8/tY7GPjc69Dr3VM3/UD55OcdwcSJU3D/A3djwsRRuO+VsYiJi+PS94SEGIwb/xrGjH0N/fqdhZkzZ2HevIXQaozuHE49nnLPbhgc4BkGV+NczOIVSCAQCAQCgUAgEAgEaG3WIFrtHiaorW22qEG483IhsANCf5BA0RghC/8rKsp48OV82B88nY/Rj+SAmkaMa7SJ0OpS2W8c1OpIaNRR7hALnSYFJk0XGDRtoFaZ3HsGB9mY1unFdIdABCNwa6yR2oEE1IoCYWinA3i8W547tn7UR/ngqfzwh8T6tC3AJaWcgxIUvP1FNAfUDfSD4gn1Kc/QlDRWX23OhGOUtD/lYrho7PybguZ0DsHMcvBHfXweEGVlFbBUqbFvTwFeHTka7dq1xdln9cWh/DxotRp06twBamMEio8Usntj3dNwDh8u4qaVVBmnI9eZhLKjRaiqrORKidWrfkVh4RF06JCBAdf/BxdddD727t3PtzVn1GoddNoIFiKh1ZhYeUOddXvixUzmscbldsK4A7JDcO92n5RzOrvPBtaAC8WDQCAQCAQCgUAgEAigU6uQvUcWCjj1rfhvOKjOy+nkH8I0g0D+pc9RlXtZCbRN2U7b5O1qtZYHaOxwqa0oqyyqVkAEwzOt5ZkNCs+0PASNJhZaXQrL18jKVgVV2UZoji6EpvBjObBliqNtGlUUjJr20KvTuGmHYDhc6EKLVPHJ7Y+6hMKeAg5/Qq6GCpY9BfK+hPTekDBHCYSiIPBWEnjnUZcSwRtlf8/9TigXuxbUmuCdDXvu39yUD4FmktSF53n5qudQlRA1bVw/02uKUNYz/JM5WT4ePPEnlKf4U13p4OscxufIQuCm5mT154gIM4Y/+woefmgIXnjhVSQlJ2HEyOGs89nRu3cP9k6gxYOPDsUHzz2Ob2ZPR2RUFA5Y5NkJMTGx/FfBbDZxk0mdOrVHWloaJg9/Au+8MBjz3p/A9yMqKyvx4guv4/FBwzH4yeexbt0G/Oc/l8LpaoAjmnow7mAnTPLyh0HvQXpdNMymFERFtEJkREtWP6kwmRIQYWwJyRqLI+zdw2xowe9hTpWDBXt1CBmXCkNb7cLQ1n4URuwGMOGA7LjaHypW4bVUGvn5+ZhQGH7blgKBQCAQCAQCgUAgaL50iNLiNJMdnSNUXNiuzRnJPjrrHjkYEJUGjoxX2NeyCRpdBdRsnT7eSVjlIGG/Ss3iZLMI5LhRrdJxoYALEqospdDpdOzj2cA+tvWwWyV5P4cFNlsZrLZyqJzyvhERUSc4nPaFrKhQQ6tLYHkZAKkcmuLlUJWu93+urMyu6H6QYi8BNJGs/BWwSjm8jIE4fsyFosMudOwslA+eBCMADiTc8rV/UwnDFIUD4ZCqAiocfAnBT1AeBCBQ3kSVzY68A2q07eBkdVKHzSUPPPMloVRDnSh7mlqivEIpS7jwPKdIc4J7KTD++ozSxlQ3DqluofXJON/6EqzyJRS2brXgtNMaboKmLh87ivDdO52/eKKhSofGua+4VdfsYSaLY10B2oUU7+yHJZMFt/L/pHhwaWpmD3iWszHamAimLsJ9bIM+Di6niTuKVoiJjkJ0jJm9B1Sx+nNCw94PSoptWLFpNyLjEpDSrhPKiwoRlZCCPkkqZGfnoEVyKiubA5V2G4qLS5DRuiXb34qKSjt+/H0nDCYz0jqfhoTy/UhKTEZEpAmFhYexf382JMmJ9u3bICExCnZ7GWwsNCXjs1lba2vaWqeLZPUSi3VrNuKrr75Ffn4B0tNb4pJLL8BVV1+BPzdtxasj38T8L2fCJh2Dg72vONm7jctpZ72H+pr/+9W2LU706Fn7fWVido9aprF89QNSPAxpUYnU1FR3jMy6dev4r1A8CAQCgUAgEAgEAoEAsXo1WhjVOC9aQorOBc3Rb6AqWePeWj9cMedBSriOC1i+++4brFq1GlarDQkJcbj3vjvQvkNb/LxiHdau/RXt27XF6tXrUFFRieuuuwrXXHcZF7N8OmcBNm3czPejkY933HkLOnduhcqqo5BsNSO+g1E+OFTl0OoSudJBZcmBpnA2IAUpSNBGQUq+Gy5jhlv5kMU/5AORtd+FqgogI1OFI0UumCNUSEzkMqd/LZ7CKRIW+hIOBhJyeQu3Gkc46JtQFA9EQ5QPyr7+lBlWhxPHiiK44oEIVgDumW+9RsB64e3jIdJce4RxU6CcE/UNpb4UQbQ/4bO/fkN5RUcnse3BKR6IplI+kCBWo2b9n912bI5Sn+XTa6PlfspuMk6njaUrY79yOwcrGNao9dBqI+RZZuxgdns5O5ZF3ujFtm1W9OjRMIFzXUqH+qK0vXdbhyIgr+/9hdqJRqZraEYdgxTrNkcJWzdDq45k9elkdczibKxuHbL/Ir0uipvJkZUSTl7/dht7FmtUkOiZYz3O05H5GxN79j2auddn+UI5v2AItg7CfVwyHUR90RN65lJdupwssD+qIy0iWZWRwJy2sfshPWDZNaJSq6F2svpny06JZoix65QGL6CC70/7zj+aArqDWiQXtGzb7SmH5DzYTjTbkqDj0YAJuo7kbY3LlP3tYWHvY/w1gQ7ndGFomz20BpMxkV1zWRj5ypu4++7b0DqjFfbs3oefflqJ96dOxPbtO6sVDzQjhJDcjvupjlwqqgyafUoOttn5sYNI7LyongvyXUhuweqVnSvVj5MGVzjVmJTbCk+2OkANzNtETbNS2d6y/yuWit0bqspj/CoeNCMYfMlNeXk5fq04dTS2AoFAIBAIBAKBQPBvRO1gH9lhdAZtZR/eJXYXKtmHbhcz+9g2pENdvoktyB+tIcM+Sl26HoAhiX156tGpUyf0Or0nepzWGTk5uVj07RJce+1/sWP7Lnz00cdo1aoVBtzwX8THxeGTT+bhv1dfBYfDhhXL1+Cyyy7idpbLysoxc+bHuOH66/iHL41aVNDrDXCqbDyo4VsAotKa2IezWVY65E9l38y+hWk+YR/vVB8uUweodEns+BpIrsBKi6hIID4RKC1RITJShcJ89pHO6jcyKnztdqqhgmzmRxE2qqGDy0MAHkjI5Uuw5VI1cFZOCJDwiQQvyrLdXvva0Hk5NaV17zS07p3OF5QmUH5OlxMVZSrWv+QRqtQfg8EzX5eq/kI0UjgoedntNe3nsMn1ohyjKVDqhPqWclzqV4TeFc/+d/F1z77mr99QXlZrJSy28qDPIXDds1JpzFxpYGL3QpUzmpUjCpERiVxBQEK+YE24mA0pWLdqK0pKLEhpEceVX94Y9PHYvSsf+3YfQkabDK58oEAo115dkBNdGlW9ZvUmdo9VIzY+EpLk+7o8dkxCUlJw+XpD9wClncKNp8LJu62DrQeifvcXanNWh7o4TJs6F+vX/omuXbtCb1BzAe/qXzbhrVETcd2AqyDRM8w984FGs2ftL8TM6Z+y52VnREdFY8L497F793706tWVtUUlVzrQ6Pcz4o7xI/kqXyjnVxfBKB3ovhzOY07a3x5ns/MjIT8J+70DVzzAyeqiA9aWxKJf5DGP7aQgcAfJDpXE3kOcch1xZQULkqvSnbcDXYzF6MrCaaYSdGfB4Sxn8XTN2Nmz2sqDckxqo6ZgdQW9XzDY7ZlMHJ0TK7c1odOZsHTJamh1Wjw66C4ktYhC9x4dcPnllyIiIgL5+YX45Zc17F2rF777dgV+27AVaamtkBCfjAPZh/Hrui3o0LE9Nqzfhl/Xb0Xv0/siN7cQ8z77Fr/99ju7HiOQ1qIDfv9tB7b+mYXUtM4wHDuKGH00fvl5E44UWtAyrSN+WPwLFny1BPv3FaJFcnsYDHpEuU1VKeTm5vJfMedTIBAIBAKBQCAQCE5BnDQ8r/5ywxOgT2qH04WjdhUOOzQgs0JSyt0gBULIuFzQFpdBnz0Phs3PQnfgC8BejuSkFshs2wmXXnYxjh07jspKK0lJ0KZNG/YRfSc6dkrBuf3P5LMbbHYbF9Q8M/xRnHlWb8TEROLCC/vjvPPOgyTpoNfHsw/tljCZU1i62OrRiYRP3w9su5qdEzevRDMdghT21YLtI8+SKIdWnQANogOO8tTqVNCxkJwCkKnpLt3VOFzgQnnTWmsIGTonX+FkcrKPr0DCXl8CX3/QCHzPQNCoeu8QKionCdTUbF95xkE4Zi+cqij16gnNflJmQHku14WvvBoCmYKhke8VpcDYt6biyituxH8u/x8GPfIcDh44DjIjFywqlxbLlq3Arh3y6GdfkMAyOysXn332BVumPzVXfJAZO3mrf+geqtEYaYE/Dz79dD4OFxbJG/3grMcziBQOjTXLIRhCmcVQn/sOjSzXqiJQWmzB99/9gN279+DPTX9xpYM8Mp/dRxzy80erNbNnWQx7VkTw+lerVaiqqmLtJaez2hTFJSkzTHg+swgmYxILyTAY4qDTRMDInoUmfSL7TYTJkMy3Gw3x3NEwtSfNpDAZEmFm+9CIeeqPofQ7bybv74YJuae518LPk5l7uVJBQekv3uGZlgf5O9CYQ+nulLUJ9pr3t38gGtPPxtD0XVy55MuvAilc2rZtjdWr1mDpD6tRVU4zM7TsHUiC3VHBXr1c7N3qGD6YOou9R1n5II/Rb07k1//x4hJ8OHMOPpz+Od6ZOBV7du/FoUOH8cSgZ3jONPhj8jvvYPOWP9AyLRnvvDOJ9S8L+nXRwGRyYML4cWjZMgkffTQD33+/CL16dUF29l6MHz9WLpwfhOJBIBAIBAKBQCAQCE5RnmlV22lyuMh16JCTe5CbFZJSH2Zf/sF9wHNcTmhLraTFcK9L0BT+DOPfo6Aqz4JOZ4BBT6YRThSC0chCBbVGC0lSY9zYaXh62MsoKChFZmYXPPHEEzAayQyIETp9NAyGeJjNqdDqUqHRkhkl3yNoVVrZ5AX5dAjavJIv2L48D4ZOnch/QxHMJ6WoUFbWNCMnw01TCP991aW/44YiQGwuhEuwrVK5oNWSzW4tCzoeQqW+JoIUZYe3maWTSVP0zfqgVZugghGvvPwWF/x9MH0y5s3/CFdccQm737lg0MUi0pSOKHMbHmjZqE9gv63cIR0RxjREmzL5iHgSQBMkOCZhc82+GTwdCbKVO6uLjszyIoE0zWAwUjAkIsKUisiIdB5ombbptZFcIG3Ux/H1YNEEN9GmlsC4qWlo3wh1fzJFQ0qGTZu2oUWLFJxz7tncFI5abeDKBYW8g0exbs1WHMg5yutdo9ahdet03HnXLUhIjOFCZAXapmfPO4ddz/dZ/cufqGDPET1v10Tk5pSitNiJnP3H2bbNKMgv54oJgz6Gt+e+vYX46ccN2LE9l6+TUkI2peUfX/fX8Tnd4dCpEW1t3HuvKshxAfQOpLM5MT67pTtGJpDSIViFhD/e29cOLjUwMau93/48PltWnIzLrVFQ0EyOcQcCKyyozgMFMmt0wUVn4dFHH+RKhBuuv5MrNA8XVvA+xzoY4uPj8dobz+HBh2/GwHtuxd69+/hgDkKSJOzYsQvvTRuLka89j2+//Q69+/TCQ4/cxu5JV+DSa/+Hr774Gh06tGN9twXvwytL07Fl899Ib5WO5OQUzPn4Ezw9/Alc+d/z2e9j2Lp1G8/bH0LxIBAIBAKBQCAQCASnKGMOpsuj/sKM0wV8vmAhDhw8xJUPjvSnuL8GmjUQCLXFDm2xhYaFu2M8sJfAsGsiSPlAZpfuuece9wbf0MjQtWv+QM+ep2PChIk47bTToHJWQX3sN2gPfgFd1kweaJniIFVyZYRWlwKNJpZ/gFdDo0dJyEIOrcmRdAPheVBZ1DRKNbQZIeaTN9C3WVGX41cS9imhMWjIbIOG0hDlA+1LwWikPPR8uanPwdMhdXNRPpBQLhQC9Svy8UCBZgpQ8EcwCh8acb5h3WZs374Dw597Am0y45GQpMfV157PfdwcLarAJx8vwrPD3uDh269/hl4bC7UqAhPHfYStW/Zj3epteO21iSgsUJzsyqZ8HHZj9b6vvzoZPy/fyBUdtJ2Y8cFcPPn4S5g5/QtYKjTQG2Jw/JgNn8xZiGeGvcrDNwuXc+E1CanhMmPBV8vw/PBReHPUJJ5HXUj1sUR0ChLKfYhmO6g1evzyy2pcdPH5OPvsvli3dj0qSu1cKUHtQ06Ohz/7Cr78ciEeevAJzJu7iLVpJI4dKcVddz7ArisHzVVhKaktVVzRdPxoFR59ZCgWLvwOy5Yt58uHC0iJrsVrr47FlMkzWZ4jMG/el7hn4MM4kHOY+4yYN/dbDBnyLDZu2owRr7yJ6R98Ap2OFA+hz3pQueS+dV/7XfyX8BSMh4soKfgZXEPa5uGpNofca6ExNie02Q5k6qrKwN6DWDVIOjXez2rh3lLDxP0d4NKqeFrefG4cenoPca/4IJj6I38NdkcpbrrlSnw0ewpGjnyBO8Ie/MRzqKqU2PuIfECjUQ+Hs4L1Q48CMGw2G14Z8TSiYtV85t7uXbu5MuKdibMwe9ZHOH5oP/buz0GBxYD/XnMlli//GZclFGP5il9w2aWX4MiRIphMJnz37TK8M2EWZkz79ATfDt4IxYNAIBAIBAKBQCAQnKq4vykbQ/lgsVjw+dffoFAxu5RwHRwZr0CKHwC1TcWCQw4WOzTlVmiOV0JdYWNfzwFG8zvtMOydBtjLcOmll7EI/5+kpHjo0f10XHjhReyLvRzag1/CsO156HLmQFO0CurizTzQMsXRNkpDacmkkkpLAkN3BblHdqoqtvMZGA2G5cHzYpCAUCEY4RT5dyhv5jMevIVIynowgpG68MyDlA91KSAai3DMPGioAsGTUJUHpAPUumXe4TiXhuCpiDjVoXawOUvdaw2HBM1//LEZ5553DqJjjLBL5bDai2GxHeemUXbv3ocjRUdxzTX/wSWXXoC5c7/ETz+uYftpsHnzVmTvz8Err7wBg5e/CXJe/Mmcr7Bl8zYMGHA1evXsjvXrf4fLLRgmRQc547/xxutYmq0YPXoyHxG9Z89+FBUdYce7kt2DL2LH+wI/LVvDnUm//fYUfPPNd9ykXZ/evXg+dRPee5lyT/AOdRFq+voQzP1dA/IjpEMFeyZuZm1z7rlnoW3bVsjIyMDWrdtZu1IeKsTGxmDaBxPxzuRRGDnyRXz00Wx5VLqPmYAEzU748stv0LFTB7w97lWMevMF9Op1GhZ8+Z1bmQGcd+45+OLLj/D+1LfRrl077GVtffRoCT7++FNMemcsnn/+CYwb/wbmzPkMx46WVe/nC+U+PSG3R61A7kyGtPI/wj0cz4kJWR1QatBzwf37+9q7Y+uHVmeEzmDmv75whTZugJtAoh6vzMgo02tlBYMHgzP3wOXxHlRru8cslvpAiiSdJoplI7HzsuPMc7rgzhdHc/NKe/dlsZ7lu/8okNIgMtoESaoC+bIwR5iQmJiIbt06cb8ivfv0xK0PPAILe/9q0/dSrF27HqXFlfh5xUpceFF/GIzyfYjSK+Guu2/hcf4QigeBQCAQCAQCgUAgOIVR7BOHW/mg0Wj4SLhsuxYLilSw0/ey2gRtaR7UZeUsWOVQYYPK6oAqkMLBE3spdPk/8JF5iuBDq9VCq9NBb5CFA9HRUTDqIxAfnwBVRRYMO9+EpuiXwEoDMunE0lBa2oeUDSqdmQtyFPMWapvs7DAcKHlpPBQPweCwg328nxqf4uEQIvmiMfI8WYRL+RBqPnQpUF9qLLxnMiij+5XQ3GY9UP1Rv1IUOD79vISAQ6rkoaGQArWktBRJiQkgh7ZycFTn3+/c0zFk6APocVoXnNazK849tx927SQfDrIA8fvvl2H2nGl4evhDSGmRwOMUcnIOcEex5LD/mgGX4sWXnmSx8j2ya9cuuO32a3FO/+4YPORRPuK+uLgU5/Xvi6eGPuxxvLOxc+duHDpUgF9WrsKoN1/BpZefjcv/cwHPpy7Ih8TJprEUDb4IpHygbfRMo5kEZJpGr9fzZ2hWVi569OjGR42r1Jpq4bDZbIDNXoaevbpBp9Pj8GH//jRo9sP27TuRkdGKtdOvWPnzr2y5NbZt+5s/44iY2Cg4XRZ2fBV7psrPvNzcQ2xdg4O5efh5xa/YszuLK0Fy2bribyIQpGSoVjTQIz6Ix3wos0N8MaTtHvZ8dcFokzAoM88dGxpUz1pjJLSmSOjcv7RO8fVlXG4nrkSg2q6lsPDxWjKs9R6upGA3Jb4+IVtWPsTYfduQCvaZSMrD96bM5ua0KstVkOw65P69mfezpIR41jw1DUQOv1VkE8oPksuKfv3OZPeGX9GjZxecefbZ6N2nB6oOZyPDWIJzOkVzBRaZW+rYsSPatElDWsskxMTEoLLSgvPOPxP9LzgLiUmyyUl/CMWDQCAQCAQCgUAgEJzikPJhRlYKDNYghf9+oL0d7L8qyYXrHh6Max58gi+XSSro2PezylEJzeFVcuIGQHlQXqQQuPSyCzDlvdHcvwON4qMP21mzZ/ARnqRA0O99hysrgoalpX0U5QM0BvZR75YMOMI3krkmL01Qdsu5MEYyIHs/KVYa1k7/BIIRtJDTVXKI6iuQc1Wycd8QSFjdEMWBQkPyqG8ZuKxRlmmFlRrlghaWcisPtO6Nr7jmRqjKB0Vp4alIaajygRQNMdHRKDpylAt6KZBwmkw4kWPgfXtz8chDz+CegY/h+eGv8RHGnjwx+GF2T4yBxXaUlcXijmXXj8uBO++6GRt+/R3/vfpmPDnoRaxZ9Ye7Y9RA+7RITeJ238tKy7FnTw4efmgoP95zw0ey4/3K0x0uPMyF3y1bpkCSglcMego6AxHMjAQlflx2hxNGkTcnPAXrXNngDoSKPXM0ZGZp1VqUl5fh8UHDeCCTNat+Wc36Fqtbrzai0fFOJ5nJ8SeiZbWskn0m7duXhU2bNvNw6FAeTj+9ZwDhcs1xlH3IHn/H03qjUCLFYXA3kPf3dYGaRh6w5ENaB7bnHy6GZO7BY5n73GuhooLWpIfRFIXpH0zFwHvu5b+0rjfJ99r6+HkY2moXTFYnH+RRa6CH2n896t1mJ51uRcX9mey9xItQFPF0vbXvkInZsz7Dffc8jttvfRBzp03BwMeHIpW9Ox21naj0oVkOvnA4rbjokn7o0rUTnn7qFTwx6DEMHfISio+X8PsWzYi4+ur/YMqUabjssovZu6GF9UMLnh0+GIu/X4p7734CD9w7BDM+mO3O0TdC8SAQCAQCgUAgEAgE/wCO6XWwGoITJATiGPuw3nDUhh+PqbHsCPD7UTuStLLQQ1W8jX35+hjeFyosD54Xw2YvgYQCVFjy2HIxKioPQ6M2sq/icuizZrCv8iC9THrC9uH7sjxUGgPqMj8QDhTlg8pZI4jyFkrt3mVFaqoO8bHG6riG4Jn3qQgJXAIJXXQaM1Ys/4M7RfUOP7N4nTbanfLk46k8aAqfCw202FFNjaJBDgqKQiSQUiTSXNsJcXM0uUTKByWEQl2zOIJVvJCCoG/fXli7Zh1KjlexPhvFHUqT02dy8vvhjE9w0UXn46uvZ+HD2ZNw0cUnzjSgPMiprNNldQv6KajQqXMGPpw1EV989TEuvfRCvPHGWBQWHGWbau53NEL66JHjKCkpQVR0DGZOn+0+3kfcRvzFF5/P0+nZ86OC9Vur1R5AAH4iWi8b8vWlljJCq5JHi4eJUAS7weLv3kv1XVVpx28b/sDoMa9h0XfzeJj/xWw+g4/MZyk1Rs7FyaH36tW/svo3IDkl3r2lBkWxQ4JgmjXhlCQMeephDB32CAYPeYg7Bvav/HHxGRJ2uw3//e9/+D4XPfwcLrvlLsQkpWBBoW/b/N719Ui7HXgy86+AJpYaA2+FPikLglEYaLXs+aox4f33J2Pkq6OwbNky/kvrKo0OGq2++n7AFQgh3EsfbbfXvSSbXdLZXFwh4Y/HM/dW92WjTX6P8iTUvulwVOKyK/ph2ozxmDT5LUyY9CZmTH8b7S65DquPRSClUw88//4c/FZCM6wkZLZLx8dz3ofeoEX3Hh3x0awp7PqW2Ck7WV7sHqeuwIuvPI5xE1/Diy+9gsfHvIfHBw+EzVHGFQ//ufJiTJz0Fq66+lJ+bDIT1/uMDpjy/psYPXYEC69g0ruvu0vnG6F4EAgEAoFAIBAIBAJBNfQNbnO6UCnJgZYT3ebFNZXZ8kIY0FTm8F9yzkyCNfpIJgGKVi2PYtcW/BDaTAdv2L7awqXyssotJAynoFrJi0ynODXsHLRQOVic0wydLhJ6XRRk59NqaDQGWCxmGAzRSIiPgZb7n5CFV3Wj4g5q9ex4Rm0i9Jo4v0KvUxVFAeEdSIC6b98+fPvt9zyMHTuhennJkqVccOcPsoGv18XAqE+EyZDEfuNh0Md5xSWweo2CVmPitrNp3WxIYduS4ZIMcDlYx2ftyffVxfJ9KNAy5e8LUjo4VQ6UVxbzQOveIWyEIDBrLGhmBAVSQpAwvj6zN5orDTEhpVyjpDA465xe6NSpI1579W3s3pmPvIMV+GLeEm72huz6S04nKsqr8OfG7fiLTOcEgZrd08aPnY4dO/bDZDSgY+f2iIyMhN1eY38rP/8oDuWW4t0pM7iPibi4aHY8a/XxNm3cJpvqYbRv3w5JSclYsOA7lJZI+P23Ldx8S1042DOCICFxMDO/iLrSNXelQyDIv8OWLdvhcDhYm7dndV3G6qgEERF6nHVWX27OCuyZUFlZhZdfehPPDX8dU6ZMxdNPP8meG2r+PCETTS44+H1Ewel04L/XXIFdu/bg8UHP4tVXx+GJx4fzkee+IFOJpJyMZ8+bW265Cc8/PxLPvjQOc19/DuOefhxVpaW4IaV+ZoxOBqHMUJBnFWmw/tc/3DEytE4mHp3qmplDxDPp9TNTSf34iUwyi1Y31Kcfy9xb/WyrfsaFCAn++SANxyHExFsQl0j5FOI0w5/oof8T3xU68FOZASuP2PD2njRUWnPZ688RlFTshcV2kC+XWQ7A7mD90lmFKlsRe04dgimiDPllLr7vpO1mVFkLYbUVs/eaI4hPYO84OMr2PwKL/RjKrYdQac9BTFIlIuLKUGEN/F6oGcFwL3PKy8vxa0XznzInEAgEAoFAIBAIBIKmoRf75k/Ssw/IovVQWwrcsQ3DpY+DM74P+6C1Q3KV8DhSQujVLQGpErrsjygVj68v6spcSEnnQ6UIiaUKFveXvNxAnNHnAoY0OBzsw98pobLCjuPHK1B83AYVovHXtlwkJKQja18FSxMNyaFFaUkBKsptSE1Ng82tVCE7zC7FFJQPtKoIGLXxKC9Vo6CgBMnJLar3VQi0/6mMTh2BM8/qi6uvvgyXXXYJvvpqEYY/9xTuufcWXHX1f1BRaYfNokVMdCIfaQwpjq0bEBeTRhXLFQQF+SUoLChFhCkWUZFyusOFZSgqLOcKnejIePZrhk5rQmmxA7t25sJS6URaWjpXEDkdepSV2hAZGYvs/UU4drQCSYktuB11X2Z4aHSxYhaFoOWqyiouEKZA5mx0Xo6C6wNdGaTDiIlt/Nk8gaBz8T6fcJxffaDjOmxO/utS2aFGbdmWt4kf7+uG2o7wbD/eZj7OR0VedgNA1zXhUjlY/9Kif//zsXPHXkx9fyYWfPUtbDY7zjuvHzeb8sG0mZg29UMcO1aMXqf35Mc866wzuKPnfuecicSkKJAzWBodv/H3bdwxcY/TuuLQwXy89+50TJnyAX5esRq33HoTzj9f9hFBCobJ70zFt98uRucunfkoeZ1ezfJKYsf78ITjndf/LKS1TMOcj+di8uT3UVFRxft49+5dkZae4Nf80pGjElok1ih0qd7rgtIogdrIn+klhboUFZSHr+MGEuwq7RNuSOFstUq4/LKL2b06hjsQl5w2rpDIyGiLzLbtkJaaiiuvou0p3E/Dgw8N5LNXnC47u+focNbZZ7L7TzKv/9jYWGS2a8t+zYiI1OO//70aySkpSElOxuWXX4z/3Xg1719tMzPQMj0FZrOO+zFo1ao1C2mIjDLg9NN74Jxzzka02Ywe3Tri/FsfgDq+JVpoj7JnV+16q48w3Bu6rsJRv57Xrxo1il6nSr5O/cGV/boIdq/X4vvvv3fHAsOGDUOnTpns2ivjAx0I6nuefdFXP/LGs1zBpPckPM9qGqJByoCaQHEU+kYVYnVxMpx2F55o81dNGhogUZ2+RqFFSmMlv90H1ThoisejGaSMdEHl0rjT1+xHPl1U5MCeBSd7d1O2qaREREXVVg7l5sp+sFQuBl9yk5+fjwmFwWkpBQKBQCAQCAQCgUDwz+eGZKBLBKDbOx2a43+6YxuGFHc67O0f4EoHq3SAx2lV8dBrWkJ97DfocubwuIZiz7gLzvgz5BVnFbQ5I9lHcwM//lUaODJeYd/eRnw4awGcTid3FGoyGRAbE4n4uGi8MuIlfLNwHtQqO44XV2HYsOe502xyxPjyy0NRViGfM6EIe2rPYmCf+OSIlJQxuiisW7MVH388FzNmTqy1LxEOYVFzRKeiWSM6VgfkkDUKN1x/B958awQ6d0nn5jJ+/GEdFiz4BlOnj+FmIP74bS/emfQ+5s2fBTtbH/PWe/j+u8Vo2bIlioqK8P3ibzFx4jtYsfxnJCUl4cCBA3h2+DBcf/1V+OGH5Xjt1be449WDBw/ioosvxIsvPY31a3/DpEnvwWAwoLKyEgUFBbj22v/i6eEPo8zHDCCa0eA5UpmwkF13RlVlBUzmCNYHUvh6Q7CxLA/mupDZ/uQqHpoblnK731kXdV0nymyUStZOpDBQoDbzNiNVl6kl5VomIakyo4b8OtAkAqfk5KZPSLhH/2jWgKXKhsgoIx+lTqOySUEmC/tdsDpKuEk6momjVZvo1sBHwMv7a1l5rSw/HXQ6FxcMgpQiKhe7Jpz8WKRwkJVkLpavke2rqXU8NTueiwSJTjvbX8fysyAy0kS506FQZSuEze3Txnum1d9/W3Fa1zj32onKnYYS7CwKwvvYgdrb+zzCBbU1OZcmZCfiFrbgBM16o3iaKUXtS/GKSSsSgssKALrnU79Qs7on4T3VPqVxwemysXQu1lbkvFrue7ROx6B8uWCZ9TUn60s02p+eG7SfMpOQ9vM+nuT2q+RJuJ4lDa1f73anGQ/Bm0tTsWdxArsm4rB85RZs2bgaPfv0xyUX9mT3zeOoqjrK0rAarmdf9SxbXXl4P9ubw7Pa6aUsoXvZhNwe6F24E5tSOvM4Mqvl3YbeZffMR23tjNTU2qa71q1bx3/lXicQCAQCgUAgEAgEAoEfyhTZhD6Mpor0MfyHZjwoqN0zE9RuM0zhQMmLC1jUJrii+/H1hsDzIAEgnHjwvmvxyEM34K7br8L1112A88/ryU2UOOxkK112NPrbbxuh1WoxYeIbeOWVp7k0z2RMQqS5JSIiWiDCmMpH5ysCJRIQabUmt1mgOC6EJGgUs1ql5yaXIozpfH8KZmMLboqJhEv/JGikMCkQfOEioRmrf1+Q8G7Rwh+xbetfWPjtZ5g3/wPM/ngGjh8vxsKvv8HnX3yET+dNxXffz0d0dDTKy62YNPF9vDLiecz+ZAq+XPAxN3mzatWvrDHkke0vv/w05n85k7XhaPzyy2rYrLWVC57Io0hrMEbUCHBI+RAONKxY+sCy738lvgR7FBeMwE9RWJjNEVB5tCG1mafZpVBMMKldei70r7Ie5oqqSms2LI4DKK3Yz0IWSiuzeJxTncfjyiopfh+Ol+1g29gy2261HeP3r0pLvhzH0pVXHWAhF+WWLL6vxZ7D9mX5smOUVu7jaZRj0XHp+FXWIr6P9/FK2PFKK/eisqoAFWy7pD6Ikso9LG4P/1WUDkRTCk5DUToEAwlSldBYOKQqriSiQLMdFME/KRpophq1QaXlMF8mUzYUbHYyx2Rx71sm72svr16mtA6HhSuiKM+a/eRjWG3H+TKZ4SHTXhSn7EfLpJT1dTxvpUNzJjQfLS5YLOxcrcdw0fmdMXjIg/zXYi1EhTUfkqoi7Aqyugj2HtQU+FOaOqHmCgd/vjy8r5tg/dwIxYNAIBAIBAKBQCAQCAJS5LZsIJnbyAthQDJn8F9yYEijduHSQ+X+sFXZG+DbwQuVXTbjdCjvCP+VYi8BNLVNAoSENkrOg+FyOjD/i4UYOXIUZs6cg7KyShQdqYDJZIRKxT64VRosXfYLduzYBbPZhC/mL8KCBT/w0c87th/AmNHv4a1R72Pd6r+4/wGNVh7dT6NmDboYHCmqxNy5i/DulNnYty+LH5O26/SR2PznTrz15rs8j7+3HuSOamlE9T+J+gpqaNT3unW/4X//uw5xCSZY7UfRqnUiEhJj0KpVK4wd8y6WfL8SVRYLLr7kPGRnZ8NiqcJZZ/eCzVGM2Dgzzj//XPz26+98zDHZS89om8bSH4WRtS2h1Wn5CHl/PhsU3wfeSohwQSPnbaFZ+fjXoAj5GirsI+UDzXagQJDCIZDSoSkE241JfeqL7nMkxFVCc8Vfm7y/rx3G5XZ0r536NKS/N2TfcBNqX5qWlYpx2S0x5mA6X6eZIJaqYygvy2fXbCFKy7NQaSlk8Q2/aSplC6aMp8q9gJQNCdoq95qMr/5Qn/MRigeBQCAQCAQCgUAgEARkD/u+JrMbrtgeUEaANwiWB8+LITmc7D8zC0Z2gDDk7Ye0FvFwONiHtSYSUsrdrAz1EAizfaRkti/LQ6NRYcTI17Bu3Xr07HkacnJy8NhjT8LpciE6ym2WRQU+yr6srBSlpWU4dCgPR44cxaaNmzFs6POIjolGRkYrbqN90cLlXCEBtZPPdjh06CieGvI89uzei7j4WJa/bF6JRvNv2vgX3hg1Bh06tOemgUa/NR57duZxhYVAhmaHmMysPlh7kO10h7MSRqMK700dh149u2Plz6sx4NpbseDL7+FkXZAcumq1rP+5aBaFk5vWkSQnVOraYhPy5xEsZLKHgmJqSSEsDqZJsSUkOmHHc9YDBU8FkhLIkbY3vgRy9RHknwp4nhOZamosFGVGqEJohWCEpEayuc+upXEHG1f58E/sB42Nr3b31xdK9BpIOhWGttrt0W9oxomdzwJxuqj+w9dZ69snmyNkMomCSsWele5lBbnfqvigBqMhkQcte/9hVxffTrMe6jQ75/4VCAQCgUAgEAgEAoHAJxUSkFXFPtu1ZkjJ57tj6w/lQXkdPXYMy5fvxHeLtmH+/I34e7vsjNClC59JJ5dONulErhCdzmK4yFa2MQNS6sOhzXygmQ6pj/B9jxwpQk5ONn7//Q+8/PJwDLjucu7TwWQy489Nm6BS0zh5EspJuPmWq7liIikpEU89/RAeeeRefP75lxhw/bV46JHbcMttV+GRR+/H7NmfUQXzWRJkB3zBV4vQpWtnvDLyGdx66zW4+OILeJ5khumLLxfw0fw33XQtbr3lBvTt2wc//PAT2++fNeOBkIW35PxTFviT2RJP+/syKmg8lC5kgonqbvXq9aw+DTDqE6FyRaHkuB0mowE33XIlxrz9It4YNQI//rSc26YuKSlBTtYhuJx66jTY/OcWdOzUnufmjSJs9eVLgOKqg1t4TYHwHD0fDkhhIjiRsCh2QkQRLMv99Z+pcPBEOUeNthE1Dx7UJej1t52UD4EUEPdkZmNo+m7E22yNpnxQ+oJSZ8p6Y+Evf8/j+wrNEaVdZUXCicsK1Ia+9Aq+0jY19ZklEAwNydeXssC3ElENoyGevdu0gtmYxkOEMZM/U2lbMAjFg0AgEAgEAoFAIBAI6uTnY/J3vT31P0BDFAO6GDkPxuGiPLRrl4Rzz22HAQN6oXNn+pgFnG4zTOFAyWvxcQPGHkqFw36EfWBbuQLBkf4UXDHnIeAsDpqdwdI4WrK0xtbIzs7CunVrceBALhdYJyUlwOGwQaNWo03bNjh4kJQn8hc8jY53umqE5OQAlGxrk4PiXr16QJKquF3vTp3bwWq1oaK8iptSorBv336cdWZfOPlozZo8nE4XioqOYPv2nXj11TF49bUxPL+cnFyulFAEbd7hnwYpF9JapmLVqjV4Z8KHeOmFsXzmB9/mkvB/N1+LnOwcPPv065gyaQ7uv28Qcg8exE03DmTrH+OjD7/Ex7Pnom+f3khOjscdd96G559/DXNmfYuXXxrD6/jyyy9hedVfsBpICSFovihtFipNK7xV85HHJkMKD56jkJsSB7s1NZXw2luArAiVKZA/CCXUB0UBES7CUyfeI83p3GSltjeNXfcnE3+KA8/2J3NZNNvhVKGhz2VlXyWfhuTlj+n7uvA+p9MlYtXqXex9pyUPtGzQtXD3x7oRigeBQCAQCAQCgUAgENRJgQ3YRK4XdFGwtn+IfU3Ww7Mt28fa/kGeh8NRiow2ZhYiEZegh97ohATZt4MzpntgZUCwsDycMd344m63afYxh1py5YNTKpfNLiVcB0fGK5CSboEr5ly4InrIgS1THN/G0lBatdqJ2bNnwWazcT8OlZVVcDqdcLnI+bMK5WXlPF4RDpHQ2uWq/dlNsyEMBj3Ky8u5ooCCzWqH3W6Dhkz9eAzbpPxZAveajJrvb0D37t1w8cUX8jBgwLW44/ZbajnE9aaxhBNNgwtajRpDhz2O6ChZICw5rejRoz1mzHiXm1S68MLzMPbt1/HII/exOncgJlaP96eNw4UX9UdKShKGDBnElT3vvT+erxMPPHgP7r3/NpZXJR5+5A4MeuIhbqKpe7cufN/oGCNXSlCeZIaCiIuLxTPDB0PtbhdfAmpfdV2tgKiHQNsfzdHU0smYbdBY+GqvcLZf/VHzEccRxjYstHKHNiGNQg4XynWh0HBhe2A8hc3+CLdT6vpQ17227jpSnTDSnJYpTnm+KART302pmDgZz5nmrnTwfCacjPrxhWImSZn94PmqMSG7B8r1Wqwq7QiHyow7br3SvQV8WacxQKcNTokuFA8CgUAgEAgEAoFAIAiKH48BByyAK7ItrJ0GhzbzQRfD96F9na4q2F0HAQ35XKiUg7oKLlU5JFcZWzdDSjzPvWP9kZL687zs9nJYrIqAzIWxOS0hScVw2AvhdLITUpvgiuoDKWEApJS75MCWKc4JA4qLj8NqLUdJyTG2n8QVCl27duW5/fjjGpSWO7F9xy7s27cXnbt0Q0UFOxd+OPYl76xRBqjYB77L6ULfvr2x6NslqChlmx1mfPXlIvTufToizGa2XcPKZOdpfvjhRxw/WgWbVY3cg4d4HnRs2rZu3a/o2CETZ/Q9Henpadi9Zy/fHkjo1pTCp/Dh4koGyVmG8y7ogZatouGQKmF3lMNqL8aZ53TBfQ/8Dxdd0httMhPQr383WG3H2LYSmCIkXHHl2bjx5svRrUdrWGyH0apNLG685XLcfc91OO/8nrDZj8PC8rGy37PO6oQHHroJA/53EcxsX6vtODLceTrB2oH1o8QkPc48qyPsEuundeBPwBQW4TXrX83N1NI/SengiWd70Tme7POkkcYGXTJWrd6D1BbpPNAyxQU7CjlcuFy1heAKJ/teU1/lA5W7OdwnyV+Pr5HmPVcrhQAA//RJREFUFOfpy8dfWZvLefhiQnZHbtaqsf1qNEe8nwnNSQlB17KihBjSZht3OO0xDuIEAg108ETFXlpqZZOfn48JhSdfOygQCAQCgUAgEAgEguaHUQ3cmAJk0MB+exl0+T9Ac3gV+0D143RXpeE+HWQTTVGy0sGR53fEqlplglHTHnCUw7DzTXYMeRZEyOiiYe38HKCNRFlpFiYeSIA6okZRYrA58WTbPL4smzcyQsVnccgzLTRqDTRaLRYu/A7z53+BsrJyaNl6Skoy7r77Dpx//nn48ccVmDZtBp+9YDabcd11NPPg/7Bz1368+upreGXEG+y73Ymtmzfit982YMyY1+FySrBYHWz5bWzevA0OhwOZmW3w3PNPISk5ElZbMfSsnirLgZEjR+Pvv7cjPj4enTp14OZ/pk57ByUlx/H22MnYvn0Xn32RmJiAq6++EgOuvxTllbKCwhfNVRB1MvB2xE0mrzwFyv6UA0qaQMoDb2FSY9S75ADyD7mQnuFb8HsyoLo52TMCgmmfhuCtdAjmOOGuFzKtRLMcSOHgSX7BQVRYclFlLXTHNC503zyQZUDHThHcLw2LAZmTI0UhKQclpwUqpyzIVKu00OmjoNdGcVmm02lDZVUB3xYO/CkaAs2M8Mb7Og2HULiua9/fMci0Es1yIIWDJ/n5h1BpyWPPkCPN9n4ebL2Nz+2Ip04h80iNSaht6auOG9of/t7qRLfTas9P0Kvj+EwbUnopsx4+mbsE5/fvhKqqXH6d8+Pa2rG+msq3K6xbt47/CsWDQCAQCAQCgUAgEAhCQqMCLo0H+kSTqIkFRyVUxdugqcxhH6AlciJ9DCRzBlyxPbgjaUJylsLmPAByEBwIvToNWnUCVBVZ0O99h31RezsTrgO1Frb2T8AV0RbFJTk4XLQdn9vOgdokO5pWeKblQfeSTEVFGSIiZIfTarUOWq2RB5vdhZLiYq6IiIuLgUpF5pVcsLP4I0erYKk6jtjYGMSzbVRUjU6LykorTGYDDhwoYB/nKthsdhgMWpbGiAizieWrx6G8fLic5KugBTuiHQ57JRwOK1RaJ3S6SO4wuSC/CHq9nh03mpXDAaNRx9JUcsH58eNlrAwOfmytzsXjSXHhj+YqqDoZUP2RskFRQNDykaLCWj4YAgmL6xImewqGGqPebSzLg7kuZLZvPoqH5kBjKx4UPBUQdR0r3GVqLooHnTYSxUdj2L2qCst/XI1Dh/KRmZmBSy7tD3Okmt2vSmCXyP+CASp2Tzbo4/Dz8j+wZMlSjJ/wGsoqDvB86PrwFqT6u2bqEmp7KiAaonQgghWgB6Kua9/fMepSPFTa/CuYQ4XKEM57VDD1Nu5gJ0SyZ+JDmfv5zIdw+tcIN+NyWPky5PJR/wqlXyl41q+/+glnG9SHrZudOK1XbcWD2mXk5r30fDYVmZSkZ6WNXduHYbEeY2vyu5zTni4UDwKBQCAQCAQCgUAgCC8t2HfohXFAJvuEDCT+5LMcpCJIcCsl6kDF/gyatlCrImTlQ9aM4Gc+6KJha/sAXBFtUF5RhP1Zq/F1HvsgTkyHNq6VO1ENgZQPvCT8xDzPjvw2yEu5eVUwG7VITJA/yDWuSLI9wvZRuUf1uoPaCqvFju0787Brz0Ho9Rp0bJ+Obl3TeVoVnHCp2H4gBQvtT0IzcjTtq1bl47vUttoCDBYpF6vWJ/5JF2acbHwJedRaWbiizHIggbAiHK6srKhWPjREUOx53MZoA3Lqm3fQhdZt5D7S2MdrbLQaIwuR7JrXsB7shMV2nHXpGoWjdzsq50gj7UkATiPqab+S0nxWN5YGC/lr8pVH7Dtddi5I93T0HqxCIRQlRTBQPZFPBzKv5D0KucKyn/XrmuM1FuSbxmRIxo6/juH554ajS5dO6NCxPTb+sQmlpWV4Z8pbiInTsrao4EoHrcrM9tFyxcOnn87DrNnvospSCA1rd9a4cqbsXklCTX731KjYPy0diPUDCZLTzhK4oIEJapYf3ZMpnvoI7a2Cujqe0klOGyTJys3W1YW/68XXvSMUgr0OfR2HTGb5G2kezjb2d47hvIcEqsd39reHnd2Ph7ZunooHT3NQnu8KoSofPOuzKeq8Pmzb4kSPnr48MqihV8dA6x5AQgMc6Nnp+a4hFA8CgUAgEAgEAoFAIGg0IjRAB/YZmagHot0+oUsloK/5OByoESCG8mGtggYGTQZXPpDZJW3hUmiKVrNv3QAmnZL6w5FyBci8ktNVge07lkOSbPjySEtoY3wrHlIdVtyQuJ8vk8KBFA8KNQoI32QfqEBCvAFRkbKtY63rxPT0wc0VBexXtsnvwtHjZdixKxe79+UiJTEOnTq2Qvu28kc76Rpcavqod8KpdnvE9kFddakIN062MONk4k/AU2WVhUYSKR4qfddxfZUPiiKDoOM3Vv17z3jwPtfGOi6pyWgmDgnlabaI0ykfX6Nmvyo1VwBYLFXQ6bWwO0pgsR3l2wNBQmy9NgYqdv38tW03OnZsC5XuGDfZo+D7/FTQ66Jh0Mbjz0070Kp1GnSGUlisxdVtQAoEgy6uRmgmVaLSEtjEDzcLxPONxa/rt/C4s885DRWWfNZnLHw9FDwVDwoNU0DIzqXJp4POPWPHLllhtx9BpY3OrfGdf5CZpShzawwd8joS2T1s+HOPsTubHZJdj2FDX0S7dpl4csh9XEBJyoVDBw+jqtKG7Kxcrnj4eM5U1j8qWJnV2LFjN0ujQafOmaxfyYJPumceOnSYO9hv0SIJsbFkosnJbv9qFl/I6tQdHx/Nb67ke4fiy0rLERcfg9TURJBPFpu9lCso6sLX9eLv/hEMDb3+lJHm5NOBHPkS1MZWewG7po6wtYa3cbDnF457SUPq8mQyM6stinWy8rGxFQ9EOOq6vvia8eBJwHILxYNAIBAIBAKBQCAQCJocBzC0Tc1IxlA/qknIqVOncrNLHKkS6pK/oa7Mgcouz55w6WLgNGfAGdMN5EiacDiPwu7Mx+4dO/k6sdB6FrQJ/mc8eM50UJQPgRQPlVUSduwqxWndyNSI2qfSwRtFAcEDW6H13INF2L7nAHJyCtCubUt075KBpBQSerPtagvIrBNUJDirLWgKVJfeAoKTKcw42ZAAjwTknqM1y0qP8Bkl4VY6EMGOgm8oNhtwKNeJtu1kQdGE7B58lPjQ9F18vbHanOpSz665smIJH304F8uXr4TTKaFnr54YNOgh6LRaDBz4IMZNGIUOnVJQZT3s3tM3JOQnIbZWG4Gqci0euO9JjJ84CvFJNMq9Rsjv3adpH6glrgRRIwb33v04nn72CWS0jYDFepynoTag8hr1SZj67qc87pFBt6OsUjbx4wtSgug0kdws0Ndf/ohvvvkeI0YOZ/kmsXMpqqUMCRVvBURDlQ80Kl7H6o2cvCqjkJ2q0BUj9YHXvz0JA+8ehFFvvYzM9onc4btBm4B1a7ZgzJiJWPTdFyzOijdeH4efflyOli3TcezYUaSnp+OTT2YiL/8Qnnn6Zdb2WlitVnbdmTBh4miYzEY8M+wl7t8mJiYGRUVFeOONkTjr7D54etiLteJfZ/H9+p2J++59BLm5uUhOTmb30hzcc89dGHjv/6HKwtpMqrvN6HoJl3A8fNdeTRsTpKghxRk7Al9vCKGea7jOKaDwOoxtEE6UWQ/kF8rKnvXPpB8MSfHgWXd0fm+z/IYFMC0Vvv4TPE6VHX/9qUb30+W+pTiZ9oWvNgqkePCvyhAIBAKBQCAQCAQCgaAhyBMB6g0ZD7I582CR9kJylXHFgjP+DDjSb4S97X080DLF0TZKY5H28H0Uw0MKD6QWkLQfND47Tq9Ghygt+sbrEWFKQ4QxFYnx7aHTmblvh7pmOlRWykqH7l1kpUOw0GwGGhhOPjLoV83+y8hogasv74fHH/k/nHnmaSitdOLPLQXYn10CkyENkeZWMBtbwSXpWfGpQsVnfPCo+ahhMllC9tLNxpYwmzIQF98K1kqXTwFKQ80sKfv5GuUeTqgfKz2cnwefaVS7zzcGJAh12HQYNvRl5OcXYMTI57iSoXPnDijnsz3MeGro44iPj5VnG+jj5RkHmgi+Ly1TnE4bzdZlJYZRnwAd20bQyHWucNRGclM+EaaWiKT2M7XgbUl5kFkmcsBO+ehZOonsTtVx7haLFSWlZeya08tl4mWQFRNKmagceiqX1ozCgmIUFBTi7fGvoXWbBG5iibZHsH5kMiSxvpTKypbOypbO1+k30tSabW/pzks+hmeIi2uNuNh0dtxwDPZ1gsztkD8HsvcvC6Qbv/0VqI2OHStBVVUV0lKTuSkqMmtEs9vaZmZwZVRFuRULvvoeOdkHsPDbz/D5FzPx7LPD5P3VGsz5+HP06NEN06a/jRkfTWL33QgsWfwT9u7J4cqFeZ/PxGfzpuLTuTMQHRuNPXuyePznn89i8dPx2dwPERMdxe+jDz50D75ZNA8ff/I+Jkwcgy++WICqSjtXJAVDOATeJDAOr9C4po0pyOaVGq50qA+B6oe2BVt//upHiT8ZQve6UAYnWNl7Q0MusXf2dce7We35e8DJghQM3lTHBVmuUNtIvLEIBAKBQCAQCAQCgaDRoNGCE7I68OX6CnfIR4SEQthdWbBJh+BwHYHkKuGBlimuStoBq5TN0taM+HWpbO4lmajSY1zg3yZCg65RGrh2/45P532Br79djOwDh8DNl2jj3Kn9k3/Ygq6domEwyJ/UOl0EjJGxMJhjYIyIhVZngG//DDWo2XatRg2DXg+TyYy8vAKsWbMKe/dsQ2yMBuktU7F12248/PBgHCmqgNOpBSQDXBScenZyWi78E/iHjxbWJXI76eSkNTU1Db+s3sEdZcZFp3MlQ6Qpnv8qgfBUOtRHgUD7K3kEK5Sj44RyLG67wlXT/uScVWNrfMEzmc1Z9sNKVFRU4KWXh+L0vu34zIa777kB3bp1hMGoh81qg9FIPhIisGHNHvy9NR8GXSxXMuzeeQSrVvwFsyGZr0t2E35c+hs+mDofq1au58eg0fS07WBOCRbM/wlT3/0MX32xFGWlEowGdp3p41jPN2P1yi34cMYCfP/dcr5fMGjVRvz5ew7+WL9PLpM2GrnZ5fj5x61c0WHQxeOvrQfw47JfoNZosPGPrZAkHU+3e2ceVvz0BzSqSKxb9Re+mLuU51Fa7MLHs77B6Densu2/Q6+J5XmtZHn+tGRTrXD8qAvR0Snu0oQPEgY2tdBWze5farWa3XOp37G+6O6OpDwiqP5Wr1qLG264BnHxRhbvcW92Ajt27EK37p2x+c8drM53oU/f0/HHH5uQkJDAHeqPG/c+lv6wiisWunVrz5336/UGFj+F9UHWPio1urJ4p9OGlux+uXDBYox5azKWLl3O76mSg8rR+PfIk1H3DaG+z2FlP+WepgQFz+VAeNdVXesnGz67wSnfW2Ml2Wzk5P3t+W8oDM7cA4tODQ83MT6ZkHsaCz3ca6FD+07e1829VhuayUCKBiXUIoTHRyh9XigeBAKBQCAQCAQCgUDQqDh1qmpzBcEKJ7whMyIuSHC4jsEm5cMqHeCBlinO0xEtQUJckymiOpAJkrsyDnOBf2uzFl+MG4kPxryBHftzsXbdOjzw4CNYt34D1Fo9n/kQF58GgyEGekMUtDoTj9PrI3mIjIiCSh3FtkdzpYNGo8PRY8dxx9334nhJCR/Nq9OboTMYodUb2S8tm/kypVWUEmqNlispvlm0GHffcx82btyIHdt34M03R6O8rBjxsRHIyspi5+7E94u34Y9N+SguVvGR10ZtC2jVSdBryNZ7AhfGknDUpEuB0cC2s6DXx/BR4rI9+Fg+ujvYEcD/BEjwTfbRFeesBC1rNXpERsYjypzMFQSR5gT+Gx2dxAPVkxKIUJUCCqEI5RRFRbDHIUs3Wi9rGCTYamw0Kj1+/nk1LrzofERGG7gNfav9OPflwJctlXjxxZHcNj8JfRcv+RFbt/7tlkurkLUvG18vWASNWg+7VYvBTzyPuZ99AackYeOmLbBaZWWhw+7ChPHv4a+/d7Br0IB1637F4Cef40o3lcqEl158EzNnfMzqq5L7CJCPFwwqrFu7AWtZ4CIxdi0WFhxmec3m2/LyivD+uzNQdJjs6IOXbeK4aby8NOL+yy8W4oNpn2LixHexc+dulJRU4anBLyA39xA6dWzPt8+cMY/PrMjOzsX6X3+vDmPGTEBVpSx8V9r7VIVmlMXGRMFsNqOgoIj1Cx20iGD3Vy0O5JADfQO7xkxwOByIiiI/DCfed8ivw8qVa/HFF9/wsG3bdrRITUFychymvDcWHVl9Llu6Av9340CsXvUbklMS8O5747gT66VLf8JNN93J2nEjSootGDb0BT774vwLzsMF55/rPoJvFKGprxAK9dnnZFPf569CXfsHm79Sb/7qr7nV69DW8r21WKfFmNx0Vr76K7TUXFHnm3EH6D0pBA2AF4rC4vF27J4bBKR8IGUEBU09Xg2CaSeheBAIBAKBQCAQCAQCQZMwPltWPjQVNOq1qqrGjn9lZTmeSS1BZWEuNv66Hi9OmYErn3gRd744AfM+m4PY2BhoNFrodQl8lsH+7DwcO14BPVccRMDmUKO8QkJ6y3gcOlSE/VlH2DYyGROD4uJilJWVobysHMVlFbBJLr6PxeZEdu4h5B4qgORSQ2swQq2RJcakhDiUV4APPpiOV0eOwJg3X8crLz2HmdOnISEhkSsJSL6RlBiDm2+6EGf07coFnRt+24V9+47DaY/kSgWnLRpVZeRENwlVFRo+AttkTITdqseBnGPIP8jqwBnNtpPJG1mYLnCPZGU0hZBrXG7HOoVyoQijyV+uwz1glcqvBGW9sSBjZWRiqVV6Glf2keNeMrFD9v0dziq2HpwpGJrV8OPSX1BRUYl33xuDhx+7DYMHPwSDQc+3kwmzV19/Di+8NAR3DbwJTw17DLt370Ze3mGsW/cbsrKyMXHSWxj05F0Y9vSjIP8AntRLsO9yIaVFAsZPfIPlex/uve8WPPjgQPz++0ZYrXJlHzt2HLt27sa06RPxxpuvYOnSZYiPj8Pw55/ADTdegUceux9Lf/iR3Qsq2DndhdfeeBpDnnqY7/Pkk4+hTWaLoHwOnApERZvQvn17zP98ITQqUsTGsX6gweeff4WLLjqf3eeANm1aY+vWv/h9h5Q3CqT/bMn6UEZGK7w5+jmMeutZjHpzOK7575XcSXRcXAxuvf1qjJs4AgPvuROrflnL2v4oj7/ttuswfsJr3I/DLyvXcAUQ+YkYeO8tOPvs09CmbWv3UU6krmvD81qqK5xK0L2noUqHYAlV+XCqoFbGNrC+69CFpnh4Z3/36sEXOvfsCV8Mbb2bz15T2eunfFCz/Ya02uZe842n/wbPZcmp4uueceFAKB4EAoFAIBAIBAKBQNAkcBcFDYBmPYSK0azjyoejRwvdMSq0NzmhUblw+EAWTBoVjrpcSIyPRdcunXiKBx9+DHfceS9eful13Pi/O/DRh59DqzXipx9/wbBhL+D22+/DiBGv4N5778fs2XOxe+8e3Hvfg9i/fz/uuGsgbvjf/2HZjz9h5S+rce2AG/D8Cy/jicFP4fY7B6LoyDFo3EPVaWbEqtVr0DqjNR+la7dZYLdWwWTQItLE0rhNmKjZlzuN0h829GkMGfw43nv3HTz04P34+OO5KCqy4vvFy/HqyDFYsvgXXHXVDaxMn2Llz+sw4Lpb8eILr2Hwk8Nx1x2P4OiRKpaPbE7o3wA5Y7VLVnwyd4k7BnzZIdlgk4rdMTVQ/yotLaoVGsL7+zIxPqejLHBSyWbHwiX8I6Guzod8qLGFeaQII1v8yowGJdBId7VKw5aCE8iRUo1mOJzX/xyYI7Ws7ivZ9VCzL42o37M7C6PfnIwXhr+BdyZOA5nfkSQnNm/ehs6dOyIxMZrtV8GuJ3JwQdeJBkaTya10oJIEVxZPyHTQyhVr8eqIt9n1PwYLF37PR+Y73cJCMiM08tVnERev5/3l77/+RnRMNBZ+tQRffL4YO7bv5ukPHy5kaauoVOx6/Qin9eyBG278D2yOMn6upzwu8j9QibvvvhtbNm/F44OexeRJH+HhB4dwZdJdd/8fP/8rr7oMixZ9z+5Do/Ama8upU2dwJQEpqK6//r/4/rsf8Nyzb2LyxFl45KFnuNIiP6+A368mT/wYU9/7hKfp3fd05OXl4c47HsI7kz7E1Pdn4zsW36dPL2RmtsXx48Wsj0zH+HEfYPizr/A2EJBguekUDv90hrTZDbUd0FslrhwIBuV+/ETmX9UKAZPLgbf5zIbaKAotCoNZ+vrwZJD7+VIuhH63DA6heBAIBAKBQCAQCAQCQZPSFIIQEj56j3qurCxj/7uQlpqC66+/Hm88NQiTB9+HAyu+wSaSQ6tUXNZ/9113YtG3X3IHpu9MHod5875AWVkl304jssePfwtffDEHTz/9DH78cTm6dOmCL7+Yh8zMTHz2ycf4YfEiXHPNf5GUmIjZH83EvE8/xheff4aMjNZY/MNSrnAgyOTS/qwsdOzYkSsZnJIDksMGh83Cg+IgWwUNS+vCXXfdim+/nY/P5s7E5MkT8M03XyMyQsvzOV5cghnTP8KoUW/ivvvuRSI79kcfTccnn87AvM8/5Mf+YcmKWqOO/+mQYNRuP4Lz+3dCfv4hHmjZZj/MhcahUJ8R9I+02w+Xp/zTPYg1UP8P9jhOCezc3CtNCM1w6NSpA7Zs/QsajQHk6JmcNJOpL502ip1c8AJfEuKTELq6YtyQUuJATgHGvT0ZZ5/dF0OGPoJHH7uPKx4oLZnv0fD9WFo/2kw9Kwv5iaCZFXR9WG21/b34QqXWYuWKX7FgwSJcd91VGDzkIfzfzde7yyiTlJSI6NgI2KVy7luAykTmochxNQUSul962cUwGqhuzOy6/57PdhjC8lL2YQVy53bqQvcmu1TB6iIGMz+ajCuuuIzfG2+99Sa8P3U8ImM0sNpLcFqv9pj2wSR06doZ3bt1xpixI3HPPbezerCga/cMfDR7Cs7pdwZSUpK4g+jhzw9GnzNOwxtvvszjaCbLcy8MxZVXXoQ+fbuz+JdYfDI38fT8C8PwHxaflBKDceNGITo6it2LO2HUm69g0KAHoeezZ2r6VmMr5ZobJ1Ph8E9VdgxpuxuPt9vnXgsdo01CCeuXw1rXKC4UZcPJpvZdOHjqKrvKxXAvc/Lz8zGhUPaw/0a3cHjaFwhODi/8/Q8YRSAQCAQCgUAgEPzDiLHZcX9mVpN9aB8pKoSlws5nPUQY45GR0QkmfTK0Oj327s/Cyl9W4bvvFkOCCi+Nm4yzM1ORX5CP1WvXYj/b7nDYsX79b5jzyUf4+eeV+OnH5Xhn8ig4HU4sX/EHPv54FubO/RhFh4/innsfwOxZMxEdYeKzGkjBQLbp/9yyBSUlJThy5AjatWuHRx+8D5bKUhgjYvDGW2O5EG3IE4/BZqngygfZxJIKuQVH8PAjg7D4u2+h1trYuRRjzdoN7nI5WLk2YM6cWbxcH3wwgysjXNChgp1vUmIsdu36Gzt2bK8+dma7tnjwoVtRbslx184/H7XLyM28aLWyfMPhqHQrHXwLJP35WKiP4oGYkN0DcMvivUfJBnMNeJdHKQe7jJB3wIU27ZpWiG02tsCOvw9h+DOvYNjTT+DCi89mfdWFo0dKWZVqYTAa0P/cS/D9ki/RqlU6nh72Ctq3z8T9D97MlSWfz1vEHQ5PnzGFz9j56cef8f4Hb/PZGwdzj+DJx5/FlHcn4O+/d+CTOXPx0ex32HXkQn7eUdxx2wOYNWs69mflYMb0DzF12gRERhpRXFKGQY8+g2efG4IOneO4r4kocwZraxVrdxcqymy4685HuFD81ttvwpi3JnJFxHMvDOLd4Iclq7iPh4XffI7Rb43niobHBw/k1+HvG7ZxBcgnn36IxYuX4vvvlmDajLdRZT3MfaqQs+l5c7/CpHdGITLayGqI/FjkIS0tnV1/u/Daq2/h5RHD0aOH7IzWBSef9WC1HePrgfBs+/r2v8aE6id7vwGdO5KJOhLys77ockJy2mB3lnIllVotK6fUKhphzc6exdFMFJYK5Gxaw7aTPwweR/bDyFQX60/syuWzaAhuzosFqjuK06iont3xTtK+sb1VGpYPS08KXJd8D6VZFTZ7GU/THAS7J4OTqQCob52fbKUFzVJ7KiO4GQ114V0Hk7J6wMm6qfIsOJn9UnEurcx+2LrZidN61XN+gq0dUlNT3Ssy69at479ixoNAIBAIBAKBQCAQCJqMUi6galqMETVmBWiwsVqjgSQ50LZ1Ou4beBf379ClY3v88cM3KC0vx5Chz6Cw8DDOOKMv+vU706fZDqfKBo22RujrQm3n1qR0+Gzu55g+80O0bt0K/c87D+np6e6tMjQOkGYi7Nu3j6VXs3JpWZ56aPUG7ohaMRVD2yrKnXhq6HMe5Tqbl0sePO3i5kbatE1DWqoJ3bqmYfnypZg1azaiYxLQq1dvpKa1ZOnULKkWkMzsBFg71BqO/0+FtYxUCYv1CA+0TI7GSeCjBE/8CXhJCBys42dPhroFWMGa5ggaF2vCWsNImwZS2vTo0Q4DB96OMaMn4MlBL2DIE6/gsUeeRlEROWRWQee2AUWC3549u+OrL7/GayMnYfATL3KzOYqpnYsuPhcFBYV4/NFn8fqrk/Hi86/D4ZD4vt17dOY+U954fRLeGvUennv2VRgMBnbaLpx5Vm+e5rFHh+G11yZg6JCXYLXWbkeaDfLwA0N5vo89+gxX7l12xQVcKN61W2f8sGQpXnnpbQx58mV8Mmcev5boeuzb93SsXr0WY9+ayrfP+XherRkPnkhOK87rfyYf6U/HePONdzH8mVF46cXXUVpajnFvv4N27dvh00++wPBn3+Qmhf74bTt3xFwX9elrTQ21odVaCavtOCqrClkoQKXlMFsv5v2EKyAcZaiyFqHCksdCPlfYVFoL+bVIfkHIKXkli6ftVSy+ylbEfo/wdPI+ebBYimGzlsFureDx5ZYD/HhVliPsWCX8eBYry4fKwI5vsR7j2+j336x0IE7Wufs6LikUPEMgxuU0rT8oT+ixSGbxpu3PdMcExl8d+4p/su02rluj/JtLvyQFBHcyXfM6E1Y0IxjuZU45e8n6tUK+CV6SXPfNUCBorqwoOgnzTgUCgUAgEAgEAkFg1MA50UfhUskCxsamslJ2Lm2ptECvNUGvNyEvvxRHjh5HckoySc+g1eqwbv2vfLS2wWjEmjVrMfqtEcjISIOBpaeRzgOuvxbZ2dl8tsGVV13CR9UeOFCITZs248YbB6CqqhILF36H/151JaKioqDTG/He+9Nw5x2349KLzud+HH7/YyO3IX9Gn95w2K0gR9YxMXH4eM4naNOmLdq2bcOVDxarAw7JhfKKCnz33fe44/bbsG3rNqxdtx5j3hqFNq1bQW/Q8nJdf/11yM7K4eW6+srLuCkXrc6AGdNn4a67bsd//tMfScmp2LjxT0gOF1LT2sJms8BoMLJzZ9/8LlJeqKEiSTYfafzPQoUaoTEJeoLpdzq9Hnb7iaZ56jPqnI5P/d0XdZWFhEEOW+00VC4qn4O1ZVkpEBffSNIiP9Coc+olPU7rhv7n90dcXBzatmmN/910Lbp27cT6kgq9e/dCWmoy66NqdOvWCenprWA2mXDp5Rfi8ssvRheWrkVaIkxmFa6+6ioYWF9MTEjAwHtvxemn90Sr1i0RH29Gnz59YbFY2XWRgXvvuw29evVEWloKomPNuPyySxAbE8uvtdvv+D+2rQfSW6WyvGjEvRUmYwLM5kiQT4izz+qLRx+7B5HRWr6tQ8f26NihE6/Hiy85H/+99gr07En7t0DrNilo364DqiwW9O3TC/9h13qPHt24glCv17Lz6YIWqQmyAotda2Rq6Yr/XIGM1q2hY/cRUrTce9/tSE5OQcuWqejSpSOrl868bui809PT2PXpYHXoX+job5ZLqEw40AP9Yg671xqHwgKwcz1RMROu+7u3gJquJ89rui6ai3A3WOh8w/1spPwohFJv3tAsgH6xvu9j3virc+/j07qvc6X49eUJfu+bjQ0dd8eRaJTq9FhfysoRE7gc/urWXzv2iz3c6NdlMLhUTveSTGG+Gikt6vk8keL5vdiT3Nxc/itMLQn+sQhTSwKBQCAQCAQCQfOkKc0M8JHqlRXc3BLRIqkdig678ODDj3LfDG3aZODgwYM4kHMA06ZN5aOqBw68hwsT2ac5Nmz4jTvSnT17Jn5esRI//rQck98ZDUmyYc3aPzHtg5mYN3cW980w8J5HERFh5j4bunbtih3bd+Dv7dtx7rn9sHnzFm7//fTTe1WbWiIFgVZvwoKF32LSO2TP/ix+/F27dmP0m2/AyT7XH2LlXLL4Oxw7eoSbcpLLBXe5KvHxrI+w4mcq14+8XFW2wzDoY7kD1u3s+OewY2/ZvI0duwK9evXCddddhx+Wreejldu3b4Fu3VpAp1MDXAjhYL8SVGoSjDY/JQSZTArVN4On4LI+/U0RAtdX+BtoZG+g8ihmMCpZuxFqD18GVBYa0Z+X60JGZtMqHgi1Wget2giNxgiVigTBZCZHnvGjVtHMAVJOOPloc1JqkbkdbvrGKfer2qZ2WD5uvyPcRA77o3/kAFzDjkPHIuUgjZ6nvKvTuXTs+Hp2DThhtTig1jrhcLBlexkqyqsQH5sIcgiv5sN4XXxGhOSqYmklVn8mbuJHo6aZF1QOCRp2DUh2ViqXnfUzeZtEpnwkB8uHzP7o2DmQ6R6Wnp1XBesXDskOo9EIHasHs9nI0rLSq12w2ezQ643sfFktSE4+M4qUfhqWj4PtX1FRirLKYq74IJcYTrZNb1DBZmXp2Xk66DJk5aaSk1Nrc4SR7eeEzqCG3erk58Rnu7B6UfJW9tfqVCwt28jqe1VJKs6PPsSOo4Ld5qr+lfdnubN28t5fo2HrdCtgeSvpeZ7UvBTHlu0sf+U4xcVAt64mtrE24bq31zUyPhBN8XwJB97n2Jjlbkh9jsvtiKGtAs/cqqvswZyrkoY75WeEOltM45Jl2ZKqYTLBKfvbw6qXDQVpWF8f3HYPX/ZEKb+vej0V+p/ynCF2bNGgU1c1u9+5I0IhgKmlkBQP0tFN+PqTRdiwvwhVkh4JHc7BNbdeh77eMyOkPKyaMR2LtrN0MCH9rFvxwM29kcBuqFLeT5g8YRH22vRI738vHr+xCyLYAydv1QxMX7QdRewdwpR+Fm594Gb0ZjtIeaswY9pCbDsqsfj+uPfxG9Elwn0cN1tmDcL0P8zo/8QY3Fw9GycbC196Gz8d74sHpgxET3ds0GyZhUHfp+Kl569Aijuq4Ug4uulrfLJoA/azE5X0CehwzjW49bq+8Dm5xH4Qaz/5BAs3H+T1HZnRF/93r1wv4cWOgz9/iJmLqf7ZA9eUhK6X3ok7rshEhGU3vn/vJxhufxSXNrQiPPMqYPU7/Q+Y+z+BMTWNhuyFL+Htn46j7wNTMDDkRquNUDwIBAKBQCAQCATNGxIoNPbHuaJ4qGJB5dIjJTETSUmZOHToMDZv+Yv7PkhJScHZZ52J+LhYLvgkx7nk44GcQ5/Rtw/2Ze3Heeeew00iHS46ggvOP4srHv7enou8/AJc+Z8L4HBUobi4Ej+vWIMKdqxz+p2Dtm0ysHjJDygoLETf3r35KGq9TsfyPB3WylJuQkmrJeWDAbv37sPmzVtZPg507NABffr0Zscqwl9//Y2LLryAlcqJbX/tqFWu/VnZOPfcc1m59rK0h3m5Km2HuU11SdJi2Q8r2bGLWF49YamyQafTo0/fHqgoP4qycgv+2n6I7VuImCgTOnZKRceOibzOVCoaIUuSRvol4TGJQE8upHRQCEX54CkQOtmCoGCEbgqeAiFfygetNhIHc13IbH/y2+ZkQHVZXuZEVrYNrVvr4VLb4ZJc7Fpi/cNGs1bcQnYNOYwngT6rM50Kkt0FPdtmY9sUITvN9iGdhpN1eR1rIjtrFkWwriK5I8nopZo8tezX4c6bFANsd2jceVfvr9HLAnwqq5oUEB77s/3KK0p4vkazSc7bwOJKKlk+7KqjpncrHkiBoWVxDhanKAeqj8tSKHlXn5O73OzWgi+LMlk9OaFyajAgeV+tcnOlCMvihDohRQQfqE15sOOwOvU+b67/ccl5UFyUufGErr4EunVxMq7zCbmnQWtz4PF2290xdRPo3Br7HLzvi3XV87icDqyTsx7J+vRQD8fI3oSj3J5lmZTVAQ7WR4NRPigKBwVvxcP0/W3wQGa2e80/7+1vhyo9KVDZFUaXmax74HiWw/NcvevvZPTBhvLZ9nTE20qwI6ENhrTa5o4NkrAoHgp/wui3t6D9nbfh6m6pMMKCY3t/wadzNqPjo8NwRVqNMLxk1US8sec8vDiwLyIqNmHOmx+i+Mo3MPj8Uiwa8TYOXv4a7u++Gx+//h2SHx+Ba6JXYeIbe3DeiwPRN6ICm+a8iQ+Lr8Qbg3tg07g3sf+CFzHwdODPWa9jfuT9tQTVBCkevtwXB2v3O2u25S7CiMmr2QtmV9zeTBQPhT+Nxttb2uPO265Gt1QjYDmGvb98ijmbO+LRYVfAowoZhfhp9Cgsj7sZT9x1FlJ1Fdiz6H1M2ZCCe1k99fRSvjQIqqu3t+Osp5/Clek6SHlLMHrUz2hHipyYpRj12kb0eel5XNHQiij0yIsUD1/uQ5y1O+4cczPkVstl/WMyVldWouvtQvEgEAgEAoFAIBD801HbXRjSdk+jfqR7Kx4izFFokdoWOnU01DTcmCSLLhqd7YBK0nMhu0qjhZpGaNOf0ynH0QhoVLF1cmjqADk73XVIjW6tdWyZ7S+R6SQDtGr3yHgS1pNEkPZlf5RGgUZRO2wWvkzKB41GBzKxRMssBjRi3EmjsGnoIf9kd0Fy0Khuls5Huaj8DheZfnHAKh1jFStBq4ngo7opjcehIUl2WK3lbIkkrRpuDuLw4TL8vb0AWVmH0bpVErp0bYGWadE8vYrlRYPVnDQTwo/piKbAc7YDtWmwMxBOpkAolHJ64ql0IHwpHgyGSOQfciE9g8TT/06obTdsqELPXgYYDepmJeyrS5BbXlljvoX6iDKzxpP6zrJRmLmvE0r1ena3kEdsP5n5l7whzPg71+DaQ82ubTN0WlnIZXdUsOucZDnyTStQPTY34e6E3B5BCWzr6htEY53blH3dMKjd37wMvo4RqGzT97fFA5lZ7rUTCWeZlXLQrAeNAxjcJrDioS6lgzJ7gj3Eq/3ueDNxfweY2HO93OAx5J91Qxd7LCt32SibA/e32+Feq41n3TW3vhks326Nx1FzNO5pX7eCphYBFA9B+3j4/bMvEHX3YPTNm4eJk2fhqx9WY0/EJXj4ej2+/aoIPc5qDdmvPGDMOBuX9U4Du+9DbUiF6uBibDeei/5Je7HkOwt63nIBMmNSgAMLsM7aB/27dcPZl/VGmrwDUlUHsXi7Eef2747u51yG3mnkeMSKvM2rkBV7Li7sFOM+kkzh5sXIyjwPqVuKkHRxZ8RS3K9fYaspE8Y8oONVvdCCZmFMH48pc77Et98vxc+7deh+RiYqfxyF4b+UQ//z+xj/2VL8WdkafbomQV+4GYt3lcD6+yeYzuI35JrQ6fQMRLGXrqOb5mHC2GmYv/hnbK1oidM6JcO1fQ5emlGAHv3bI/L4Kkx8YTFU552BdMVvmuV3fPZ1FO4e3Bd58yZi8qyv8MPqPYi45GFcr/8WXxX1wFmtlRpk7P4eU9e2xMCnr0JbmtrD6iWhczcYt3yKFRZWZ+33YdagD7FPk43PJk/HN2uzEdG5NzKi1JBK/8aCCWMxbd63+HFDLkydTufxpKCZsbEMfy2YjtnfrMBuXXeckRkFde5v+PrvaFx87elIZu+e6qgO6H/VZeieUIil70zHxrIy7N6rQZ+O+/DO8B+w7/DXmLHIhl7npbAmnICx0+bh2x83INfUCadnsPykUvx9QnwlfqyVVzlWZWXivNQtKEq6GJ3lRsNXW03IlBsNvVrQTJjpGD9lDr789nss/Xk3dN3PQGbUNr/n7onw8SAQCAQCgUAgEDRvXBoV+keRMNnFBeAECeDIjr0SyBxJQ5DzscPBggoaPurfaNLDLpXD5ihloQSS3QFJssLhrAQkDTebRD4YJLav5LC71y1w2iU4HU7YnWUgMzKLc1UwFRciOkpWXFAeLvYZIvF9WWD7UR48L1p2B1I8VMNHY0ssnh2HjudOS2nk41Owu9P4LhfF2SR2HhLbD2y7i8VJldyxK52j5GDn5qjkQXJaQCZjSInAZzawb9yICAPaZCSi9+mteZG2/52P9b/uRUWFhMgIE4xGE8i0jeIPgtpLHgradCimfIhQ+oW37W1/drcbg/r2X7K9TcJYMjNEgRz4EiqPobcWix3l5bom9/HQnMjLc6G01Im0Fjo+Up/aloR/1OZKaMr29sSXzXdPbPaaWTvUR0pKjvN7k0JDlQ5E7/ij+LWkBbtmSXDbOEoHwt+51l33ahj1iTAZWsKoS4ReGwONJprfn2Qlo/xc8BeaEx/u6wSrRoPfjqbg7Dj/9vsDCfY9aazzW1uewv0L+Mvfs36927VPXLF76UTCLWhXjk0+Fkjwz30t+PH54K10IGimnie0Lw8B/FScHXcMKyuS+PXCZ3a02s39O5wdk8frbOfRWNzXbpec2Aee9dVY7dfYZMRWwbnvOLYcj8X6Y6noleS7zUk5Ts8pJaikRL8+HmpLagOw83gv9E7bheXrW+KB0VMwZdJYDL++IyLSLsKF2j3wqwup2IQ/drXCmb1S2JOxCpWIRQzXG2jYDQUoPFzEk9VQgU1/7EKrM3vVzDQoWYWJTz6PWXs74Mpz0tyRXpi6olvCRmzmBTmO7eye2ud0D21LhR3RFz6CUZOmYNKoG5Gx9zdsO+LetnUr7DePZvG3ocVvU/HFFncHKdiK8n4jMGnCUzjj6HzMXXWcZb0Ksz7cjc6DJmDKqPuQ8dcHmP1rCYzdb8M97VZjwYaj2PLNCkTdcRfO8pyVsHcnjvfqjbRdy7G+5QMYPYWVY+xwXN8xAmkXXQjtnto1WHQgG5UJSUisNQsiDp26tuBTeWXy8Ed+NzwzfgKePrsY82f9hEJ27ms/nIlDZzyNt6dMwohrtPjug8WQm5udUq4TFz83CaNvy0TWouXgerruN+DhMw9i1rNPY+SkD7Fo5S7kW6gOUnDFfdcgjf1dc58y82MPqrq8iEnPXwHT2g8x89AZePptdi4jroH2uw/YizerIp/xvvIyoWu3BGyUGw3H5UZDTatVwB59IR4ZNYn1t1G4MWMvfqtuNF/nLhAIBAKBQCAQCE41xhxK54IDnTMOlnI7F8yQ0E0J4cJkjmAfyDYuIPEeXRyqLWitK4qH2ztZsO+YC0s3W2Gzsw9wF+BQlblTNT3BnAfVdXWAETR/AuoKqLRsX7UNme3icOWVXXHXnf0QHW3Eyl92Y/78jdiyJQ9WqwouyQg4zSyQDXsStJzagm+aSaGExsDXSPb64uTmr2T4RB3XiQ6w/01ERaq5kJBMEBHBCnWbG0eKZGmG4gg/nPe9Ia23wqPbNAp0T62P4JmUawZdMlat3oPU1JY8rFq9i8fRtlOJe9vt4jP4nDXjt08glP4Zal+m9EoIxJDWf/GZGcGkDQXP4/sL9aHatFEIeu6G+HYY1mo3P6ZiTsqzX9+TeeJMCV/nF24lTFNiZKdxxllqaJwSWladqEAjhYP3jLy6CFrx4I1U+gdmjl5ULdD2if0glkz9BvpbBgXpH8COg0um4hv9LRjkuUPM+Rg8ZRJG/U+Nr97+Gnvd0bWJQY+esdi8jZWoZBu2FHdFpxbuTUR0OjJNuVjx5SeYPu177HdHc067DJen66CJ7ou+XSXkFSjC7c7o3TsaGl06zuiThqycA8CBHGS1OAv9MtndJKIz+vWKxi6uNNCg4433I3XZq/gC1+OW3nXZQpJQ+sdMjF4UoAYNegQeG9EC51/eG9EaHdLP6IO0vHwU4AD277Vhz9evYsigJ/H8rD9ReWQ7din6nTZd0ZkVLaJNJlIkiWYZMSLQ5cbhGDv6Bdx1XkuUbpqDt559G0vzfGnoUpDZJgIajQYH9u+Fbc/XeHXIIDz5/Cz8WXkE29mB/MX7IqZHT8Ru3sb6UQm2bSlG19qNhvRME3JXfIlPpk/D97Uazde5CwQCgUAgEAgEglMRUj6MyU1HlDk5rEI3wjM/Uj4QiqDMU0CgCCtCURzo2DfLxd1TcFQXhaU7nfhyhywAPZnKh1AhBYQaBnDppNrCIkgBUcWCDd3ZuV0/oCeuvqoHrFYJC77ahG8XbcPuXUdZJeqhcpqhksxwkRLCRY563ZmeItTXb0Sw1Lcvq2l2iQfmiNryBRJQk/ksSQqv0sdFM1pOoWA26RBh0qKcLjfW//TaOBgNCdDryEzYyVVG1CV89O4bZnZv4iHM9z9icNsQ7bU3EWReSac14o5br3THgC/r2HWpmF46lSBTViHbxg8DwfTxidmysmHS/u7uGJmmvD6CPZavdHU5tW4KqFzeZfN1nTdlnTYG5DdmZ2wGom3lmLG3rTtWhp5NSgiWoBUPneM2Y1NeJ1zS7xCmPzsIT45YiphrL0arwjVY4+qANu50ClLpJswZ9SUc1z+DOxWHBEYTzChGSQmtSOwhCaQkJ/FNbAdsmjMKXzquxzN39sSJtxgNolulI7ZsH7J9y7AR17U79Nu2Y/eWTTjap1ftMu39Gm+O+x6HE7vgotuuQxd3dGD00AVfl4ClBMXqKGiOFuGEMQ3tOyNu8ybkdboE/Q5Nx7ODnsSIpTG49uJWKFyzBq4OtWswqXUbmPMOobbs/zh2bS9AWqqncN4Xcbh02BRMmaKEZ3Gpu5oDootF2z5X4PannsPNHXKxsXp2gX/iLh3mcZwpeNZ9IH/xJxDXFd3127B99xZsOtoHvWo3Gr5+cxy+P5yILhfdhuuCazSBQCAQCAQCgUBwKsK+TkkB0RiQQM8TEtwqI9E9FRCBlA/+lAl6nRp3dTXgmh5akE2InXvKkF9gaVLlQ0OPxZUP1cISJ2sLOwsWgGZBaCwwR6lw5pmtceutZ+LsM9uioKAUH364Fj8t34UDOWVQkRJCMnNFBJyUT62p+ycVpW0927khhDqDIdyCZGVUPKElr8NhxkWKpFMkaFRGtMuMhuSIgk6TBoMhFUZ9GgsteVCRQo1xsgSBwfY35f7UGEqHU5IwmXFTBMWnuiA4HLjYLZn8HDh1KrYSnMJSuWcG049DSRsIX20VjGNphYbMdvCFrz4UTH8KlKY+swaaGpdGjX0x7D7qdPAZMr4IVgkRtOLhjOv6YOuEd7A+9lo8N3YKpowdiovVazB58kZ0H3A2anldqNiCOZO3otuQx3FNpscLXkwndEnLwt9/l8Je+if+3JWIHl1pZkMFtsyZjK3dhuDxazI9lA7kbHgE5rL0Es2G2LQZhYld0cmfED2lE7pWbcSXa/LQvauXKoS9HJRFd8O5/XshNX879rCXKfLzxdm6ARtKJT6L44/tZrRtnahswIYN7Nj2g/h9Yx7aZrQGWmegbcEGrN/POknFTqzfXIpOXGlQgQ0fz4N05TO4p916zFqa555N4MZ4Bq7rsxUT3lmP2Gufw9gpUzB26MVQr5mMyRu7Y8DZtf1WoOPl+G/ar/h45jrZ7JFkQc6SD7DwSF9cfZ4yG6QAG9bvZzXD6ub3jchrm4HW7C+j7XFsWLkJpZI8q+KZ5770M0tEJnfRCAx6bhb+KJY7vmQpRYVNg8R4rzJ50TqjLY5vWIlN7rqb+cxz+JIdyF+8b1LQqWsVNn65Bnndu3opsCpQXhaNbuf2R6/UfGzfwy7Q6kbzde4CgUAgEAgEAoHgVKaxBsyTQC+Q8oEggQmt+1I+KMv0G0jIf1M3CZ3aR6KiyoHycscJack5tM4YwQMtNwV0TkoIRG3lgwL7/lLZoNJUsQQVLFiRnGpC//7tcO+95yIzMxnbt+dj9sfrsWZtFo4ds7GKZHk4zGxXxS9EvQ0thA1fwrDGMq0UDqhsSpuVlhax3xplg4LZbJZtkTcCe/Ycwapf9mHlyn34xf3ruVy9zR3vuc3zl7b/snI/DxTnK08lhJo33/bLbvz2+344JQ2MxmjM+GAq7rnnXsyY/gHMpgREGFtC7ZSF+cEICxsDf4JYKg+/L3mEfxvkSNrusOCTuUvcMeDLFEfb6gvV7clq70A0VCgfLL7OnZsPYsFkkzC0lX8/Bf6gsnsHBc9lwleafyN19UFFAdEclRA0c+eYPhaZxw+iy9FsTDjgW/kQDEE7l0ZkJvr1MWLHt3MxZ96X+HbxSmw9noJL7r8H57eo7XBk99fj8fXfOfhz+Q9YvHgxD5s15BA5BW3b6bDuo6mY+9NOaM+5E7f0S4J+99cY//XfyPlzOX5wp1+8WYM+/XujZ0c11n88FbO/WozfjnXErU/ciK7m2i8u5Fx6T9QFLP90GEuXYemeXhhwS3ckVOzD6lXlsnPpKBWK1y3C/AU/Ynvs+ThH+zvyEi5Hx8q1WFUcA/PWTzFj4XZWpntx1wXJsnPpTVHIMC/F7JmrcKzN/zDw+s6IMrdGpxYF+GHGDMz/aRtcPe/AwP+0hXXNe3iv6DI8cW07JLdJQNYnX6Kwcz+093B4HJnZD32MO/Dt3DmY9+W3WLxyK46nXIL77zkfXlXIMCGjTx/E7l2IGbPmy/Vt64LbH7sNp8dQnoXYvHgTtIlOfP/RTKw61gb/G3g9OkeZ0bpTCxStYu00fxFW5Sbh6odvRZ9oDa+nTeiDq3q1ADzqpmP7HmhRtBYL5n+Jr7/9Hj+s3A59v4dwx/msbdiz78i6FfhhK9CrjwqbV+Uj7YL+YO/SMLXuxPZbhblz5mPRqlwkXf0wbu0TjQg/8RrPvDpVYPWeKFzQvz3SjaVYtnQPeg24Bd0TKrBv9SqUc+fSUVAVr8Oi+Qvw4/ZYnH+OFr/nJeDy3mps9XnutfuFcC4tEAgEAoFAIBCcWqgdLvSLPYbGcMxIDlw9R4sT5MzV0wGww+bk6wadrKQgE0S+FA1O7ivCJpsockPLFKdSqWCO0OLX7ZVYVZmK3vFOvl1nMENnioJeb4ZWZ4BKq+PGYJxSw79b6LieIz2V+lOUDeT0UhFsktNNNXwrPShe4yKBfI2z72poFDKLc8EOlZoUEi7ExZvRvl0yevVshdISKzZtysFff+XBIbmQmBAFtYrqlWY/kKNffrZUmHpBwnjFwbTsMLxhjsfJabNCKGaWGnrcYKDztNjKaznUJqpY/1UcTBsMkazOEWbn0mquLNq+oxBJyVFISohAbKwJMTEmxCeYEB1tQlwcW3fHxbG4GHecko5vZ7+xFBdD+1MwyyHeyNPTNp6W7VO97LEf/w2wjcfRdpZ3y5bJSGvZErM+mo5XX3sT+/aRYmI1Isx69DnjbO4EXsW6HfX7k+XwlY7rywHzySpPY+F9nnWdH/VvFbuPtGvbGs888wyGDXsKrVrFwGo/zJ3+sxzkhCHgT9hL5WoO9e2rH/giFKF9MH1LSXNG3HH+60l964X2q2tf7niYH1u+T9G6vOz7vkX5BVtHCsrzLNyzHfzh3TaByuurfuQ6qI1cT81npiBxZvwRxEXq8FdVDMoMEdzBtl+keL/OpVUuBl9yk5+fjwmFshOXN7qdWs5c6kPh0lF4bWMfvPS84vD4VGELZg2aDjwwBQN7uqP+NQR37i/83TQ3HYFAIBAIBAKBQBAezFYHHmm3PyShS6gojlwJb5vqJKhXBFfkb6IuyMG0J1OyIlCm1uLpNgfhcDjx4YE4FGujkB6pxrVpeuz8dWu1PXMa2Xth/26wVZbA6WiY8kFRjngLXsorj/JfOifP86TZDXWh5BW4LdRwOTVcYEICa5dLhdJSK3ZsL8TeffmIjY1El84tkNkugft/4AoLtYOlJ4FVaB5vSfGgKAgUhUp9R4l7z3YIVvHQ0OOGQnllsXuJ2q+2YIuOT10mL8+F1hnhUzxwHw+SGWvXZSElORrt28f5kw/WSSg2wBuCXk+zmZJxzz33Y9myZe5Y4PLLL8f7U6eya6uM1VUZnBr5GmnMe0sgfAnET1ZZGhPP8wzu/NTsejRX+3SgmQ4Oie49Jwpng8Gf4oFoLvUdqIwKoZY1mDx9UZ860etioOPOv9WQnFbeXtSGGrWe/5Lne4ndU50uO1c+O52sjbVqWKxHYDQk8mejmj0HyqsOyhn6oL7n0xT4qrNQ+72vWQ5Ndc8MhXf3dUa34/vxZ0qnwP5LbO2QmprqXpFZt24d/609RFwgEAgEAoFAIBAIBIKTwDMtD3KlQ2PjbXLJG0VoUFZ54ug+EsYHGlX5cGYBSHZAvipI0PJgZgkf8N/SpEG8XnOCE1WtRgeNtuGj50kBQsFToaAoUTwFIrRdSaPs4w8lXWABkBMqtz8Il6YCLvYbE6PBWWe3xu23n4XTe7VCVs5R7g9i1eq9KCy0sEo0wCmxvCm42LkHYW/cU1FA50WC96YQ/vuiqY5LDqUjzbGs/n2PpnU6wZUPjQHlXT1ClZyNczNboQWntpgHcDNdjRcklENyOXD99de7CyxD6xXlVdi95yBcZO7LbfKrOQs0/2kEV9dOOKRyVFkLeaBliqsPdR1PtH14IOXCtq05WLRwJfRa9hxh92eDNo6tr8b6tVux5peNeH/KZ9znj1qtx7PDXsW61ZvYs0LDf2ldpdLz9lDCqQ69NyghGJqjksEXj2dmQcceNC0q5EEM9eFfr3hIueJ5TDnlZjsQPTFwyr9xtgPxbz53gUAgEAgEAoHgn0ljOZb2hgutaaaDDwWEt1BZUTTUpXDwBZ1PU52TAikSDE7569ZbOO+plAikcPDEc5+6ISWEDS4uqK6ES21Fy/QIXHJxR+4PIiU5Bht+3Ye5c3/Hpk0HYaliu0hGuJysHZxGcI1NgOH1yqyEhgr+FSUG5Uf+E0Ixs9TQY4eCIpjyPqayrla7oGtE2ZU6TNKiYAVx9UWSLCyUYsCAa/ksoqeHPcd/Bwy4DkajC+t/3QEX9SsPBc7JEHQ2dj0I/p14C+599TNFIO4d6gvdpfMOFeCbbxazFRW/p/64bA3mz/8KnTp1gNVqwZEjR9gmFVQuDfLzC+Qd3RQVsW3Q8BkSel00TIZERBjS2W8SV2Ro1AZotWYYDHEwGZN4MOhjWZyJ/xoN8e7fBPe2OJ6+3tOzQkSpc++6D5VTQfngcFmhc0koiEhwx4ROQFNLAoFAIBAIBAKBQCAQNAVkeeepNrv5ckOEIsFSl9kcS7nd7zbPWQOekMmjMbnp8B7il25qXFNLvrCqZZNSvpQHnuUO5CybIIVL/dtDxRpTy3408q9LjaoqB3Zsz8eu3QWIjDCiQ6cW6NwpyZ1ckjuC8uuGBFuhKAjqQml7oimVCQ3Bu7/aWJMczHUhs334hG3VppbWZiE5JRodyNSSlhRuodva9yQU4Rz111CVfCqVDiZDAnS6aFpjwQWbrRyWKitWrNyGpIQodOuezApiYWlPPJemuN8Q3vXQVMdtSk7mOdbVz5pDfQd7LQRbVn/1TfGNdb4RxlQsXbIBX8z/Gh99PAn5eUfw+GPPYNCgh3HJpeejpKQcR48eQUZGKrveNLj1lvvZtgfR5+y22PhrFqZO/RBzPv0AdnsJtNpI/LVtF44UHUP7Dm2Rnp4MyVXFHqF6lk8Vtm3dAaPJiF69urO0ZKLJgOzsXCQmxuPQwQIcO16Mrl06IDJahyrLEXYPC+xzoqkIpe4Vs0vNURExMasHzinYgrXpPatNLb27rysea7edL1cjTC0JBAKBQCAQCAQCgaA5k6yy8N+mFg6RQNdTEK1Ql9LBF1yg7+Mru9DixIZjEjqffRr2HyrggZa/KQSm7Kvtb8Afo3JjMSovFmOySbhaN1TOupQOjY+L1YcdoLZVV7JQBRMrUu++rXDrrWfgzLPaorCgBDM/XIMVP+9GXl4F6wAGQDJBxQJcBm4mp7GUDqcS1B89+6RKRaFhCgF/OFm2TTN2uAbP/hroGvOFy2VHpaUQZeU5qKjM5b9Vlnx2HhXo07MN/tpxgCViF6aLnLc29Zn9u/C8fzf1vbypjxcqoSodJuT24OG9fV2r14OlqeqipLgC706ZiT59e+PCS86E5KzC1q3b8NKLr7NLzb/IWa3SQKeNxPi338drr47B8uU/4/FBT2Plz7/BoIvHzp0HcP99T2DRoiV4793peOH517CrLAa7ipx45umXMXLEaLz00uuYMH4KBrH97HY1ux82nYi7rvoN1Nbe25rzzIcYexkcGnm22GfZ7fmvTRdaPfuc8SAQCAQCgUAgEAgEAoFAIBAIBAKBQBAIfzMeTlA8CAQCgUAgEAgEAoFAIBAIBAKBQCAQhIowtSQQCAQCgUAgEAgEAoFAIBAIBAKBIOwIxYNAIBAIBAKBQCAQCAQCgUAgEAgEgrChWr05t05TS+f1TOe/a7Yc5L91IdIHRqQPjEgfGJE+MCJ9YET6wIj0gRHpAyPSB0akD0xzT7839zj/bd8qjv96808737oQ6QMj0gdGpA+MSB8YkT4wIn1gRPrAiPSBEekDI9LXoK44wH9Vs75aWafioUML2cP2ngI7/60LkT4wIn1gRPrAiPSBEekDI9IHRqQPjEgfGJE+MCJ9YJp7+sISif+mxGj4rzf/tPOtC5E+MCJ9YET6wIj0gRHpAyPSB0akD4xIHxiRPjAifQ3KNtXatWuFc2mBQCAQCAQCgUDgF+WDQvmIEAgEAoFAIBAIBAJ/tGrVCioXw70uEAgEAoFAIBAIBCegTKFWplQLBAKBQCAQCAQCQSCEc2mBQCAQCAQCgUAgEAgEAoFAIBAIBGFDKB4EAoFAIBAIBAKBQCAQCAQCgUAgEIQNoXgQCAQCgUAgEAgEAoFAIBAIBAKBQBA2hOJBIBAIBAKBQCAQCAQCgUAgEAgEAkHYEIoHgUAgEAgEAoFAIBAIBAKBQCAQCARhQygeBAKBQCAQCAQCgUAgEAgEAoFAIBCEDZWL4V4WCAQCgUAgEAgEAoFAIBAIBAKBQCBoEGLGg0AgEAgEAoFAIBAIBAKBQCAQCASCsCEUDwKBQCAQCAQCgSAga7Yc5EEgEAgEAoFAIBAIgkEoHgQCgUAgEAgEAoFAIBAIBAKBQCAQhA2heBAIBAKBQCAQCAQCgUAgEAgEAoFAEDaE4kEgEAgEAoFAIBAIBAKBQCAQCAQCQdgQigeB4KRQgCWvPoSHHnoIMze7owQCgUAgEAgEgn8bm2fyd+KHXl3C3pAFzZWCJa/ydnp1SYitZD+M3+e8iWGPy98+Dz0+B3+7NwkEAoFAIPhno3Ix3MtBIZXmYP2Sr/DT71nIL7OxGA1Msa3Q/cKrcO2lPZGsk9NtnvkQ3v+NLbQcgJEvX4kWcvQpCAmIX8HCQ2zxzEcw7b5ecnQTU12fAWg5YCRevvLUrekToI8QHyetj0pF29POwiX/uRQ9lQ5Xi+bRZjL+ylITf+Yj03Ayi/jPuVYFAoFAIBA0Fopj6fN6pvPf4DiG5aOfw/z97tUOt2LMsAsR414VhIodh39fgE++/x1Z+WXgX2KmWCS37oazLrkMF3VPhVEjpzylUN75Q3oXFX3LL/bD2PLTt1i88i/kFldBYlH8++mMS/G/K/shI7p+nYQUD6+wj5cTvjmrv9laYsDIl1H7c7QAy0a9iq9yqBQKZ+KRaffhZH6heaKcV/Mql4TSnPVY8tVP+D0rH7LYxYTYVt1x4VXX4tKeyZC/gjdj5kPvQ/6UC10WIL4DBQKBQNDYhDTjoWL7Zxg5fBTmrNjlVjoQEqqKs/H7wvewKKihC/RwpNEOM9mS4N8CvdSEa3S/rSwfu9YuxHsvPYXR3+xFhTs+3NR7VE9zQhlBJqZVCAQCgUAgaGpKtuJPRTBM7PkL2y3uZUFoSHlYNvopvDRjBXa5lQ48uqoY+bvWYuF7IzBm2b9ovoDoWz6R8lZi4nMv4b2FvyPbrXQg+PfTijmYvbbIHdNE7FyBJaR0iOqJO0dMwnvTpmHaewPRw71Z4IsKbP9sJIaPmoMVu9xKB0KqQnH27+xaXxTcjBHxHSgQCASCZkDQMx6kvCUY/fpC8PeGLlfhzhsvRdf0COhgR8XhXPy5dA6yeryCO+scIqBo5ZvXSIfmjjIa4VSd1aCUP6TR/T5HP1F/24tfv56LrzYVspdpDTIGvIhnr0xjS+HF76iesNBEMx6UOjzpMz8EAoFAIBCcytRnxkPJyrfxzNw9SLpqOG48Mpa9C0roMXASBvUzulMIguXY8tF4bv5+aGJ748aH/g/9M+P4iGd7xWHkbt+IFYsXI+/MF07N2c8+3/kDI/qWDyrYd/Yr7Du7DNCk9MNtA69B34wEGDUSLFzxsAC/mP4PT1xevz5Sn2+jomWj8OJXOYi/YjjevKGtO1bgHwl5S0bj9YU5bCkKXa66Ezde2hXpEexqt1fgcO6fWDonCz1eubNuOYr4DhQIBAJBMyDIGQ/HsHKOW+nAHlwjB1+HnlzpQOgQkZyJ8+4MRukgEDQU6m9dcMlDr+DFARnQsFeynIVzsPKYe7NAIBAIBAKBoBlgwfa/9rDfePQ+rS169OnDB4ls/3ML2yIIjRJs5cP7zTjn7vtxsVvpQOgikpF5xpW4/5WJGHp+rDv2n47oWyciYfvXs2WlQ8YAvPjKQJyXSUoH2qaBMSodPa97ot5Kh/oiSQ7+azKZ+K+gDo6txBy30uHMR0Zi8HU9ZaUDoYtAcuZ5uDMYpYNAIBAIBM2E4GY8ZC3Ac28txTFNDwwcOwj9ItzxAThxRISHrXufyDMgWrtH8yDz//Dms5ew18naKKN9zP2fxNt3dPU7yl3aPBOPv/8bpBPsfUrYPPNxPioG5gswZMJt6OzeQvgayeF3tD45ylrwCb6v9ndB9jPjkdb5fFwz4HJ0T/QsnYTS3Ssx/6sl2JJN06Nl3xh9brwPt5yh2Gj0T/AzHthL5yfDMGl1pZ+0Fqyf8iRmbTOj/5Nv446uShndNmO/XY+9h2larh5RqZ1xyW134vKO0R717DlS/z3cFEe2J5di/d7DqJLYOSV3w4BHHsaFafIeSn36I+Bo/zpHP9XYdk266gW8fl1rd3wD20w5rh9q6lWZvaPYM63A3iWz8NHirTiSVFNm32XxqMcHx6J/8Xx8tWQLslmZNKZktO83AHfd2Ae1ulCgUSve2wqW4NVXFsL/5VaTR8DRS2QjdvEX+Hr1Trm+3LZFL//f/+HCWv3Co61Z3u/dFMd9wSxdvxeHqyR+Tt0GPIKHLwz/zBSBQCAQCASNT8gzHizrMeXJWdgWfwWGv3kD2krsvelx96znyfehV/ULQT3fXaVS7F5Z8/4kv6P0wY333YIzavkA855lKuHIxs8wdc565Fb1cc/Alu2pr/huNTZk5eGY+x2R/Ce06nMj7rvljGo/dp7YD/+OBZ98X22DXbGjf1XLXZixIg3DvN9f3e+h37rfj9gOSO18CW6783J0DGh3vwjLRr2Ir3K8398DUP0ueCYeHHspqr75DAt/y5bLmdgJ591wF27sk3jie1nQ9Soj18G37m8BuQ46X3Ib7ry8I048JR/fQ8nt0Tu1HGu3sAYKdsZD0H3LE+XYy/BXbnF1WduecQVuua4f0miihPe3R8VeLJn1ERZvPYKkWn2TfTdtWYwvvl6Nndzsldvn4eX/w/9deOJ5S6W7sXL+V1j2Vy6K6cA8fTJa974UN/33PLSq/rY+sYy8/pNbo/elN+G/57WC389wpU6QhCuGj8QNbYPoI9wXxA9YvuFvHDjsPp7fb8AA3wxKX/Nsv4DfU56WD0KoS48+zfeXjmDjZ1MxZ30uqvp4fwOxNO/dhLj1S/DVUvf3LavL5G4D8MjDF8L9qSrj7xuLXQs561fgu9UbkJV3zG3ySC6fr2/4cHwLZS14Dm8tPQZNj4EYO6if//auRrm/efjXCON3YLD3q+D7uEAgEAj+bQQ146Foz07wAeW9+uHMRn5oxJ97IXrSc2z/Wmw4wUzpMfz5hzzap0/vTgEf2prOXdGVFvbsxl7+EqWwB9v/ckdUsm158qKMBVn76BEdj+6dvR68J1CAZWNHsI8KT38XZD/zGLJ/X4gFv3vaz5SQt+xtvDBuPn7nL9lyHPnGWDPjJTw3c3MY/RRo0LXvGayGgEO//8lK6YXlT2zcxn7NfdC7k1KDFdg860WMIJuxXOlA2FCWvxULxw3H6CV57rja7Jj7vNv2pPyhwc/p8FbMHf85dvraIezE49zzZQuhRX/vZJ9kdRFKm4UKTYudhPELt+JITdZBsXHmcIyb/7v8cceQqg5j14oPMHLyavm6O1lUbMdnr43Ae4u31tSX27bo/HEv4O1lvvsF6xh43u0Lhr+kMuicts4dj8+bpmMIBAKBQCAIM6RwCMXMkuXPjeCvnD26ghtY0fRAnz7s3VPayN5FPd8H6vHuSv4O3n6h1vuT/I6yBjNeeg4zN/t/s67YPAtvfbAGue53FJkirJ09B0u2ZlcrHQjyn5C9ZgZGjF2CPK9XGMrnxREzatlgV+zoT5jzG8rkqBoqNmPWi/J7qPJ+xHZA/taFGDd8NJZ4H6AWSejcLYn9VmL1+29j/pZ8WAIlrwU77gvsvWyNrHQgbEd2YcUHL2O0t0+IEOu1pg6UbwG5DrYuHIfho73rzM/30OFdstIhBILvWwqex1YE7Ep7/YgtxfJ6LVhdLJk0Hgu3HnGXVYHs77+GEe8txtZqXxtun4fzx+GFt5fVPm/LNsx5dRzm/57tFsgSlF7uK8to4oYby7Y5eNWrjLz+81l7zVnGvmIDsGcXttNv6tk4OxilA/H3Iry3cC125Xscr/ob8FXMCnAdhYcQ67IW9P36Fj5Yk+tRdk92YO7zwzFqjsf3LavLw1vnYvznO+X1uihai9lzlmBrtqJ0IOTyrZkxAmP9fCPX/1uoCHt2yl9/vfqdGYTSoREJ5X4VQh8XCAQCwb+PoBQPh3Jz+G/LVi0DCvsD0wJXvjwN06Y9gjP5Oo1UoHUluEc9GPviwnP4pwfWbjhAMTUc+xNc7xDfH+fWNdLH2BXdO9DCDuzyfNgVZGFvJdDjiivQEvnYubvEvYEh7cR2emMz90DXukxQFvyJX8n2FEt7m+Ioa9p7mPT2Sxhy88VoE+lORxQsw4yv9sNGTrVeGo8pPO0UjH/pTvSMAsp++wTfBflAPrTwFdlJlI9Q7Teqc2+cIX+94U+v74nqF/U+vaF8u1k2z8Ps9eyNO+MKDB6lOP2ahFGDr0CGRkLOovlY51FNCpVIxAU3D8FL46fwNpzy2o3oSHmW7UWWW4bf4sqX+bZH5EbnI81q2jzAbIcgMWa0QSotHMw78UPVm2DbrNd9vGwjB7TkqzQCxLPMJ47EA6q2zsH4hQeR2O9+uT6CGa3lxtzxCjyq9AtW7yPu7AnWLWDbsQCLt3u81IVCiyvxMuVXU/G1zqHWaB6fSNj5zYf4pVDiNmLvV+prylsYPKALK58N+7+aAZ8+DNn1lXjBzRiinNOU13Cj3DGwV+kYAoFAIBAI/sFYsOVP/lKNM3orc4s16Ny9O/tfwsaN22oL7EJ8dy1YNgNf7bchqued1e+h06aMx0v8HaoMv33ynW8hbf4yTPrgN6DLAPc7rzLqWoPodudiwP3P4jUlP493dSlnEZZxqa4by2bMm70exewkoqrzYvvQ+/PD55wwY5vqY/O82ZBftwdj1KT3+DHemzQKg6/IgEbKwaL56+Djdbua1pfeiH6xrAJs+7H8vRF4cvAwvPnuQqzYWZcSwoB2lz5aXU/vTRqB+/ul8HbIWbgAGzxsE4VUr0odIANXDB6FSe9RnbH36lGDcUUGy53V2XzPDwjle4gdOYW9L49w18H/s3ceAFJU9x//br1+cHAgRxUQ6QhSjApqTGKCJRJNYjS2BBVFEcReEeyNEhBFQ2KLRhP9a6JiiCYWIhaQXpTee7m+t/X/fm/23b6bm92d3ds7EH4ffO7szJs3r83c7O/73u9R+g9cJIeL2STFviUIrX4dk+W1C0TTx+p/xuR7MXpEf7SK9qsY1Vj68mS8vbUYJ191LybPiL3/h1a/gz99sgsh1zHi2P3Rcs/Ao+NGoKfoK/71b+KP+gvy6q8wn1Sodj/GuEe1vvXA7bhqxIl1rr36q/lSsGr343F4VFyztn5uvwojTmwlyhefnVs3G+Xu0B5t5R4beNqg33B6Z38yWg6tT1J7v/8/GwO74pDw95Rx36Vclxo75k6DcStH27Pebxv5gwQX3WS0H6X7wC+Pl3VYvnaDvXK5CtH11BG46vYHommIUHs/0G/kuYbYYybt30LbYJhd2qFDu0StnYQG/w5M8XmVQh9nGIZhjj5srvHQlLjQ67QzQGN69nz8KXS76/5FC0C6Q6sfDDJGtySkGXr0phedKixbucHYJShdvUL8SW+HrqcMQB/xq2DNd2tjL6drVoImQ7j69ILULBIRDiEsN7zI8soNgeE/s8eZF+HyYTGz84bPPxXXzMWw34/CUH1tjPZDMerSIfLF7ouvV8u9maEHTjR+vWHpCn3MvA+LjCFj2owRsW/eV6KWuuDCay9Az5bZxn5XNlr2vAC/P0/UYWgVvlxU/6fQwItvxUVn9qj1O+lp3Re9ZLG3YXtSFSBDOF1GJw6F6v3IqEcKbZYaO/Hh28vR/uJ7MOHKwTE/nDbpeYa2Zoqo95Kho3D9T41RbZ9/Zfk62/j4FuA/8+gNUvSLcVdicEm0X3iK0HP4GFx1uvg1INr5089j91YtAy/GrRediR6qTJ7W6Gt0DGxrso7BMAzDMEwmIVdLyt1SUkKrsZxeqnMHo9Y2LMg+YSD6iBeK0PLl+LbOi1sq764b8Pmn28SuYfj9qKF1/J+3F+9Qlw4Rscq/gNWr9cJ//hO+oWMxcdzw2DuvpBVO/e3lGD64C1rXvscZ7+ojzqAhLiFs3hp7hyn94kN8VSU22p2H8WO0tOj9uaQ16nmz9y3CPDqhy4W49oKeaGk43hfRW6LnBb+H8br9JSxet2Pk9ceVD96Pq87sjmJ6j/WXY+PSOXh9yv0Yf/ODeH1ZWZx34Z44Q/MT78ouweArx+HCLuJLaAmWrFBnpVavvkXzZB10ufBaXNBTW0ugZU9c8PvzxK+tEFZ9uajWOLn6P3NF64rkh1yDu8T7ckm0DqTf+hb6iK0kpNy3fFjwn3mGQf+88RgzPFb/nrz2OGH4zzGIXrt1dn6It5e3x8X3TMCVg9sj9mofS6vLhePEsZJouT0o6jkcY646HfIN+dPPRW0ahMRvFAP994exRuLg4aPwc2PytkD8lqmNmiViR5F+/Qdj+KifozZqpuh9Dq4fQe/sBdFyRPvk+T81BLlNW2SbNQ6p12WMhfjnP30YOnYixmntWZeBuPjWi3BmD9V+HrTu28sYGLbNxoA1otWp+O3lwzG4S+tYH5D3wwgYj4XN0B4LMb7vv4VSfF7Z7+MMwzDM0chhKDwIOg7DD+lluGohvql9c1Rultrh1JOivvzJf6F55P+kObUvEm06Hyd+pogz12+KvvSGsGGdSKNFH/Ro0xFdjhN/RFd9WztyZ8PKZTRAAb169dB+iMThmONwPL0NiTz++a6xGD3mFtz5yNN4fc4S7Kgz7KgUm9bTD6gqfDZtdN28ijD6ma/kj4Qq8RKS6LeGwjz6Xg/64IUeJw+To63WL1gUc9fjWwJjgJDuZmmjqBP6XI837qybNwrST6Vg2/Yd8vOwQ4kJuTkg16wJsd1mqdOefshkbP0CFzoPOFG2X0jU+yGZI7BxHdZQlXQ7CYPqDdtzif5ljObbv3rNockfwzAMwzCHLaFlC7FQvEfkDuxfdzBP9gkYSNZh8S622DQlwfa7a+kmGK/Wn2HaaPO762hjHTfx3r19Z/0369yBI3H7Jb2sXZiQv/s5f8Qjd96CMVqaE/9Z/x1480b6TQL0/cmP6/qKj8fGDTBet9/AnVraRlBr4G1D0tdtT2sMvmg8Hpo6DQ/TKPjBx6LAK+q7egv+M2NSCq5xWqBnbzlnGDt3R9/kUqzXjcYPCFGkO01xRVD+5bdth1GkPaLO6FdWCww7s3/yd/YEpN63NmKd8VKL04bZfVdvj/PGj6ldsy5GLK2T6r8gw9XjZJxivCBjTbRaXZ2PRzdKZtv7eGz8DRg97nbcP/l5vD1vPQ4EjDgG4v3/+G4yf9vefwzjbxiNcbffj8nPv4156w+gTtSMQWubzMPrk+/H7eO036mjn8PCaIzGI/W6jJGLgSNvxyW9Gt8ZUWD3Esz54yO485YxWh+fCIvHwpFDis8r+32cYRiGORqxJTy069BJfm7bsk0ayRufFjj1jBPEi1cVPv94AeQMYOVmqcupOMnuwPRuveTIF6xZjpUyEWN9B1f3buhMxtNevcTLqVrnQQkE3dCnl43XYVcPXHTfzfj14A7IoWv4y7F/41L85+2ZuH/8XdqLfzWq6T07GVUiXnQzI3QegMHy19siLI3+7vItWShndOQOHoSYpyqfrfxVVWvzsA8jfJs2Gj9oWhWjpdyTANttliptMGBAhhdNzskxRssFbczkaAx81VKEQ1FzbWF2jUOdP4ZhGIZhDlNC+Hb5cvl+UPXZNIyuY7Qaiz8tkUfw9TemKQl2312ro+8oSagS8cz0HNjfWnSoXIzZd96LmW9/jY37la/5+KgRvjk5Nk3o6r0qIVWw/bpNMytoFPxVd+LJqU/ghtPJdVI5vvr7hzA5qo2L02X6GZhivfrs/YAwfseJ3hAK0qd4f6w3HSQV0ulb6rdOEZpbvtRa0GYABlgqSsnSUuULxmYvtDgDY++/Cmd2L5azGGjdkB3fLsCclx/DHeMfw1zNV36LM8bi/qvORHc5pSXqI3/BHLz82B0Y/1ii9Q5Eltt3NH6LbNmKOksYxoXWpxN5kOv17dB88zcVadRlLT0xsH/jiw6Vi2fjzntn4u2v66790ni0g2F22YYt25q6PTRSfV6l0McZhmGYow9bwkOrbj3kCCQsno+vGnuNqSjZg84ALfUQWvIZvhA/PpSbpW4nDTLyQij/hXrQfeu7eoC0BWClsc5DdH2HXt2N8THZxx2PTmqdB99KLKc47Xqjh82XUlfh8fjRVfdg6swZmPzYvbjp8hEY3CEHrtBBzH/xHRivvC643PSZi9NvMuVVDymsCWCPzhggf72twQI5DzKE1fJFXfeHSoj8ybfUbrj4cYt8qdDQxRgahUosWmi4ImrVu4d0z5UMe2126AntjE4BbtEczeWeJiY7R/QUwYGD1jNxxI9O+bPTLfqP3MEwDMMwDEOsweKFNsxWy1aaXKjYfHcVL67Gq/XpuMnqnTUarNbkisfmD/+Or8pF0rSulebvnoLyUW9FzMVIEkSejdfti/G4lkdzSOt121WIvhedb7jG2bMLe2xmqToqILiNHwIp16srel63ix+3jGcEtYaGIoyQ4fc0TdLpW9nIMV5qcdDypTYVkqUl3o+NF+To7ysDT+vBuGj8Q5g+cxqefOB2XH9RVFzwr8ebr36mvWt70HrwRRj/0HTMnPYkHrj9elwUda1F6x28+lmCAnTrDvmzd8cX+GKDjU7gW4C3/7lJ3F/GuhextU0oqDUZG5P06rLp2IwP/06LxBtrktz7pFofkMJEJHgsNIBW6NbDsHQsnv+V+KV7iBAVnurzyn4fZxiGYY427Lla6nwKTqM/rqFlePOvizP0R1C8TCQa1ePqhdPOIFPyGny5YK3hZsl1Aob9wO5QFSIbveQK0yF8u2ZDdH0HbUZDq26gv+3r121AYPVKuThUiz497AkA4odG7JXOg7zm7dHj1OG46p7bcDbNXK5aiw3SctwKHY+lt6oqfP3pwiZ9geg8YLAUadYsWIRS0XYL5bzkuv5QgY44ltxaiXr+9LPtWpkah+qMzZwIoWzhX/HmMpFjVzf8eFjU/VYibLdZXdQPs6ajEl/NWyjz2qpDuwZNR69FlCGlmj+2qzFlds2XWFDr70ARwur5n0s3CC16dLMl+DAMwzAMc5Sw+ht8TbbhuEarqNFu/9dYZHLebuvdtZV4d5Wv1l/j04WZebPev5d8uRTih5dficGav/t4tD7GcFO0avEye+9XHY+F8br9KT5La/TvTqz9Lt4aDoKAPzpLQw0oSkLlQvz7M3qTy8WxHaNvcinWa0fjB4Qo0mcJR+IbtEJr+QNrB1asqvdiaZ+0+tax6Gq81Gbgt04srS/rvyAjtHo+PjdekNEtWq11xClXNgpad0G/My/C+ElXYiDtW7MuKpKI3yl1ohagdZd+OPOi8Zh0pYwpoppuGJ3sARg6hBpwDz58LfHsCMnB/dhLcXqNwNXDe2prmzQVqddl0yLqRz4WfojLaQ2/An1NmMaj8ymnwTC7vIm/pj0b30SqvwNTfF7Z7+MMwzDM0YjNNR7a4KzLfioNjOVfPYMJU9/Bkh2+6ItbAJVbyffhRLy8WO5IQhu0lSMEluHf/1xV6/cvUFlZz3dlx2E/lH/01s95FnNIdxh4CgalaIVt1qO3/OO9f/kKfC7Xd+iCTrXaRWf06puL0PKV+HA9LTKdi769ki9bLVn2Mm5+8I+Y8/V67K6M5jzkw75VX2DpbrHtaoeS6EtSt5OHybqrWjgbj73wNbaq+FR3u9fj6zl/xER7lZcaasr6muVY9lXUH+rgE1FHd0AzDD61r3yR2vbPyZg+ZxX2qfUORHnKt67Gf15/An+Y27CFsNoYjY5l//4nVsUaHbVVYZsQfPvWY97LD+Lu54xRKJ3OuwTDjMEhiUmhzYhWJe1kvez/7D18ovq7iF/ZwPUgzFTs311bD4HKrfj6hcfwspWgokafLP8KX0TrkOIvmfMSnngtjifWNm1l/xcVj3+uUv5hRb9LVvHZg3DmUFoQYz3efGwW5qnyBw5g1Zzp+OMncok+nHaKzfuFYRiGYZijgtXffC3ddHQZ0M/aXaP4LdCjD7247cc3S02OgWy9u3bDycPkmzUWzn4ML3y9NfY+Kd4td6//OoXfJQbG6P0yfPnJ19HfJtH3zdfFu/H79ZfXbdtvgPFu/9VsTHtH/Z4R5+wQv4nemV9/4dpmg3FqX/m2jX9Ono45q/Yh9rpdjq2r/4PXn/gD4r9u78QnT91R/z02+jvsjWmvil9Wohwn9DHVFVGB/bvV7yyK/zVeeGw25MSBdmfhzNoTUqvXZoNPhVGkf2Ly9DlYtU/9NhT1UL4Vq//zOp74w9xoXbjQ+wRyoyveLN+cKtLeYZSf3sPXz8PrH6ySsZKRXt/KxqDhP5btZf6tE6jcjfXz5mJBvTUE4iHSOnOoXPR4/ZuPYda8aDlEvR5YNQfT//iJXCy53WmniF+ZBnvmPom7J7+O/6zeinLV6KI+t87/Et/Rdru20UFvezD3ybsx+fX/YPXW8tr+Qe/687+UMUXURMPjstH/N7+WbRLa9DYenPiCtjaE6s/abzrR5+UMl28/xX83qvd8ka8lc/DHB19ogjUeUq/LpiUq4pV9iU++jtaj6q/iHrZ4LGSGNmfhsp9Sby3HV89MwNR3tLUIVftMfBn2zC5p/g5M8Xllv48zDMMwRyOOiCC6nZTKla/isRmfYFf074mZIdfFptztnDNJLkxMiyGbpzrvnPswJr1JUzt1huC6etNx9+Ojx+7EG+RjCbkYNvZJXBpbnMAmG/DWnY/iX9GBFLmn34Qpl8ReyX3zZ2DsC/SqLnCJPEwXeTBdYvHsUXjmq7rlEzsxinZa4kKnEffg9uHK77/hQ/PBt81l1hhyXUJ3RioPibCq6w1v3YlHVeFFHZ5+0xRoxY9SKdKfINKn1ztrYmnvxJxJxqJSdepDkuDYzrl4eNKb2GSqgPppaCSsY8KLLmePxQ3nH1fPX2/D20zgW4YX7pmB+aZqidXFYswe9Qy+Eq90IybeB1PV12KZF62urClAz0tvwbhhWqK+LzFz/J8g3dfWwYXmzXNx8KDIaL1+tBNzH56EN+tXfG28uPdq5Uq8+tgMfGJ5w4u6v/BO3HJWrL5UOvXzkPgYwzAMwzCHP/OWbJWfQ09oLz+tUe/did+NsPpV3DTlE1S1G4GJJnejtt5dQ9sx57EH8bb5/UYj9t6V6N3VICTyc7vIT703YW9b9O7kw4o1+03vST4se+EezDC/JBI0UIRm2ZrLRutITBDvjXFftxPV2Qq8POYPmJfAzbyr+cm45r4rUev6fuccTFKLPFvh7YIL77wFZ+lrGaRUr1Sk2ZggXnLjF0mvgzjvpAKv1wu/XxTOoj/EaEjfEr/F5j6JR95cb7F+h5ae+q2QMB+VWPnqY5jxyS7L33XeLhfizlvOql10vPYd2JICUZ8TRX1SoyX5bVAgfqdOFL9TkyxtENr+MaZPfg2r4jRKrB/vx8dP3oPX5ALPOuJ3Re/jkbdileg7dX+fx/3NoPqaRb3FPUeSWl3G+rSV3SBKojjxjql2r/M7JSS60u2YIgdb1cXbtjc6+VZgjakvZu63UOJ6EYlo+Vf9xuq+aMjvQPvPq9qyWaL3cYZhGOZoxOaMB4O8XpdgwqN34bIzu6OkgJYOIrwoaHEsBo8YjfN6R3cloc1ZYzH+14NxrJ5GSQuLxd7UItOC3MEYlLLoQBizGgxc6NPLWN9Bkd2rD9Qe18CBxsgdO/S/HI/efhmG9zsWzeVKxQSVozvOvOp+3KobsMVW2+G349Gbf43BxzY3FjaWu3PQ/Nh+GH6ZOHZ5sheQ9FBT1iUthuHk+sOgBHnoP/IRPECLmZUUiFJE8RagpPupGDH6ftx2lvlFMUXanIWx46n8sfS9BSVokcY7CJ3X/dQRGP3AZNxuITrEJaU2E2T3xWV3XIMzu7eubTNXTnO0LmzQqngaXnQR983oEdq9IPvEUFx2130Yo4sORPZJuGL8CPRrnWPkU7bPmbjq/sl4+OKeMkp92uCssePx68HHIna7ifPsVHxeL1xy7/0YfXa/2P0u8zcYv775oTqiA8MwDMMwDDYswtfSPUof9Ej06tjjRAym1/NtX2ORaZS/rXdXV1sMv/1R3Ey/J5pH34tot3hPO7bfcFwmjqXyau3qcRHuuGZo7fuYK6c1up95FR6YPAG/7m313peNvldOxK3a75nac+48z9pgndcfIx95AFfV+R2lvdfefxviv273xmWTH8Xtlw1Hv2NbaO+xLuQ0N36H3f+gJjrUoR1OEO+BteeI98BjB/8aNz9kEh2IFOs1r/9IPPIALSpbEnvPjL5bn0p5uu0srS7EO+ntk3BNdM0CwltwLIZe9QAmJzXEChrUt8RvsbNuwUOm32Ky7s/8CU5IaUG1PPS65F7cP/ps9Kv93RRth1/fjId0Q7mgzVm3ibgjcKpeR7Xv0/fhytpGE/Vzm3jvHnFqnd9jsu6pvXRRKQGutmdgnOhn8vdFbRtS/qisl+GKU2k0PdECZ1w3HiP6qd85ot1knh7FwzeeIXpNU5BaXTYtLvS46A5cM1T9hhL5ak2/GUV/nfBrWD4WMgbVywQ8etdlde8tce+2EG00YvR54olgh4b8DrT/vLLfxxmGYZijkZRmPBwKKufPwK0vLEOLs+/Gg+fb8OPPMAzDMAzDMExGsTfjgQmt/RvueeJD7Kd1CG45I45LoCbAzuhwhmEYhmEYhmlEUprx0LSQn9R5ePHNZWKrC35oZ/FghmEYhmEYhmGYxmTP//CXl+ZgydaDsXUQpP/3/+CPz/8XNDA//joEDMMwDMMwDHN0cFjOeKjrJ9DC9z7DMAzDMAzDMMyhoHY2gTWuTiNwz+3DD6GbGAHPeGAYhmEYhmEOMYfxjAdyDdga/UaMx1gWHRiGYRiGYRiGORxoNRgXX2SstxBzf66tt3DrIRYdGIZhGIZhGOYw4LBf44FhGIZhGIZhmEMLr/HAMAzDMAzDMEwqHNYzHhiGYRiGYRiGYRiGYRiGYRiG+X7BwgPDMAzDMAzDMAzDMAzDMAzDMBmDhQeGYRiGYRiGYRiGYRiGYRiGYTIGCw8MwzAMwzAMwzAMwzAMwzAMw2QMFh4YhmEYhmEYhmEYhmEYhmEYhskYLDwwDMMwDMMwDMMwDMMwDMMwDJMxWHhgGIZhGIZhGIZhGIZhGIZhGCZjsPDAMAzDMAzDMAzDMAzDMAzDMEzGYOGBYRiGYRiGYRiGYRiGYRiGYZiM4YgIotsMwzAMwzAMwzAMwzAMwzAMwzANgmc8MAzDMAzDMAzDMAzDMAzDMAyTMVh4YBiGYRiGYRgmIfOWbJWBYRiGYRiGYRjGDuxqiWGOIBYsWIBBgwZFvzEMwzAMczTSGO8DSnQYekJ7+Uns2LEjusUwDMMwDMMwzNFKSUlJdKsuLDwwzBEECw8MwzAMwzSl8DBlV270G8MwRy1h4OaO3yHsqBEhEN0ZH2fEE92KUVVZEd0CcvPyo1siaYv0qioro1sUNw9uV+w5FAxVyU/9Gm5XjkgnGP0GlJXtEcfdqKqqRG5uXnSvAcWjNHXoemqffm0FHTOXyRnJgitS9/kYchh5SwTVoRXTNvTF2M7Lot+SM2VLX9zUIRaf8mNGv5aqZ6u2UfgqArVtEy+fjQ31E9Vuej/RofaORzBUHd0y0PsdES/NhrBqeQQ9+zii35hUMbcRobeT3t7Uvnv37Ip+A4pbHSM/VRrqPqj7jDH6skqHng9Eor6g309W9wJdT4+jp+V0G45nKK9W+aLnhv6sUOlTXPUco2cOPYvoOUYkKpfOssUR9O1vvy/qda/SttqXafS6Iw7V8+ZwZMqmPrip0/Lot8SotmqsdlLQdXI9J8QVHtjVEsMwDMMwDMMwDMMw6WHTqmAYyuIbtsmgLD81wxaJCuZQWNgqetRIk8QGFRRkSHe6PTLoogNBRjvaFxGBrqmuS0hBQqSpBx061xwIXSAxG810yICmG9HUd/N+M6mIDgoSH8yQUVMJIpRPva6/L5DoINvNIu+piA465n6QSSLi39EA1b2q/0z0K0pDpUOGUz0ozKJDQ6DzpRgQ7Qv7dx+UYlui+zkeVnnVscqrM5JTT6zUMT/H0sHhTK0vWpUjXpmIKZv74ul1vaPfmMaARAerZ7u6X/TQVCTqEwQLDwzDMAzDMAzDMAzDpA0ZzMhAl0hYIBrDGGIWBwgSKOxA4gOhjGvZ+VniMyYoNBaJRIZMQLMd9BkPZhIZOK2gdsvOJxEnsUByqNCN3mZoBHtDjdINweWKbhzBxKv7pkAJBmakQBU1wCYzjFo9l/R+bld8MJ6BRrC6T1yubFt90er+NIudVjy19fjaYEUknJmZN/Hq86aOy+D3Zt7MbLf+jxoidYXlxvi7mklYeGAYhmEYhmEYhmEYJm0e39Y+qfhgGM2SGACryK1RPtSMBZczO3okMbr4kEx0oOPVKYxuz6QIYTZMqu2mgNqH2omC+k4kM1o1tVGLrme+ptU+O5iNvCqdeOmZ91nFSZVQKLpxBGIWfKi+M1FnZqzSpOsmMuLTc0QFnXjPILpGorync58qoU6lGwr55KeOSjcvr0B+xkPN+LJ6vtFzc+aWrtFv8XE4wtGtGOmKRvHqEeHMz/CxEnGOVqTgQPpRxJ6IFLedmhAWHhiGYRiGYRiGYRiGaRDKoJ0uNEI5O48M8obboniig+5SKR308x1RH+mE7i7JahZFpmkqwUHx+OZY+xgCRAfbRqnDwXhlRSJDsW6UTmZUNq/1oZPoPDu43Ufm+g5mwcFK5DkUyPU/LNqT+nCq/dgcP517ltIgw3lF1b6UDOj6rAc74kAoUBbdik8kYpiAqRwqULulKz5YYXf9gUTo9cSiQ4w6LpYcEfn9D+v71PZtFQ43eHFphmkCrr322uhWYp599tnoVnrw4tIMwzAMw/Di0gzDHEpya/y4ov23cHqCCAUjcLocILODw+GAK2L4nXGIfeQuwukEyitLxTFxXOzPyctDOCQOhbLh8eaI88Misl/so8hAMOiTIz1DYnd5WY04JwJftVP83yHS8iDL6xHxRVSRvieqKWRnO1Djj8DjcaDa54ff50ON+IyIvDhF3FDIgWbN81FTQwY+wB+IIBAIRN2SRMT5HoTF9bKyHAgEIdKhfETgcokMyXKJ80TaIZHHLK84FnCLvDsR9ntEHIcsN2HECYtjfgREGT3iWpSuQ2SCYoRFOZ2UZ1FUcs9DlproqbKeCPWdUHVqhTpXxXlmbS/UZNX1+UNxyDVKZUW5jENupmi2im4wDosM5hcURr81Der6ugHNbMSWM2OixmWKZzaCU3x1Pm2b4ytUuoZZzGiHHHVc7KK91SIO9a+cXNofEf3C6NPUB6lZaIC3rG86JvqmQ+wMiZ1uiiP6y3ffRtCtu5E2pUdtS+fKT9EP6FYwBomLdGmbjrkd8j5wOiPiO6VJFxFXEMcpjt6+TrFDZp9Sj46Cpj5lHDPSM7oJ/U9GlBjn0yftE9eg73QgFkWeH7uW8UmQKEh9hvbV1ND6KnR+RGyLe6SmWpSH6iiCPHE/UxpUVvo00knUb41j9Gk1K0lvO2pzs9hBWPUfM0pA0I3aldRPKivFtUVGBZSHlkXtRVlFmUSDUb7C0WUWwqKSIvLehTjmh1vctwGRlMedhYA/LO912u/xik/x7KHnFvWF7JwcWQ9e8ZwQVxB9KwS3aFu3NxdeV658XlIzUR+TMVw1CIT9CAWqxPOUnm854tkk+gRqRLuK51R1UOQhDF9lGG8fKBFlLkbI6YJLdJ4LW2+UaVBb0HON2mjDujAGDHTWlp+gOlD3j1V9MocfM9b1QsArGpW6iegvuTUBjDputXHwUOHvGndx6RSFhyB2/OcJ3P3o+1i6vxo5Lfrh149Mx5iBmZt6eOSyCS/+9kJM/zb6NUr3MW/iL1d0in5jjlRYeGAYhmEYpqlg4YFhmENJu/LdGOLdDZc3DL8/LA2Q0t0MGWXFP7JAOMkQFnDA7QnD5wvRXmlgdTqd0ljn9WZJY14wCPEZQo0/KA120ogqkvJ6I9JI73RUix0OcU4IHk8uXGSMJMOciEf4/YYBuLLCh1C4DGEykDrJ+J8Dl8NpGPhFXI/IBwkQLpEm5Y/sopQnMjjn5pKBU+RVxA0EonmXBkgyPjrktSgdum6Wx4uamohMJ+j3yLySDZGCW+Sf6sPrdcFXExRxnNKISOmEwwEZxynKGhTXIMOl30/lM9KlhMioLevOIeKLbboGGTMpjrRTyoxTvqgejfpUcbb48oxjFI8Q2yE4cWxWudgXFHVDbeGU5QmJxlJpVlU4UFDohEO0YYQEIXGibCvKR7Q9SFwhgykZu8kYKq8RNR7LOKLuavsAoeXBKI+RDtUrGdvJUKr2K+M2uYiprWfKh9jpEO3nFMelcCPikoGYhB0SBYIiEuWTDoTFhSmOS2SGyqjSofzQNRRkwBeHZL+j8kjjP7WzqG+qE4LajvIj46g+QeKaTEgcEFeVdR6KgDSwgOjjBw8CRUUyK7KvuUi4Em1MAhb1JzJek7BGKUjjtrgAiWTUN4xPiiPqXFyPoLal7MhjIn8ksFFcmT5lQaDqTeVP9QMjfRFBBKoDqm+XOyLyo/It4oiDMo6AykVlUfeicY7IcLS4lC/R5eWFc3JEXFE+B2pE36Xri3Z3uOU+2kv9OdZnjT5Miaj/m/t1RFQ+faf8VFdTH6I2pL7tkCIgpel0haNlp2uLDNF/4hwpDol41FeoaegY3e8h0ddJMKR+Q5GVYEizUmQfFEULioLSNV1kwBcF93qdYp+4b6m+qb5EHciOIpKg80KRgCFKinbyikaV7SbK4BfpZGWRMGO0UXW1X3Qll6gzr4gTkv0gHHLJfhAKeOAVafnFdVzURrJGRPncQVGGgCifeD44XFJYrakJyHwSQfkcAebvbYYaUb7srHwERcJu0bDDinYa9SHScXtI/BDvbVsj4v2w7uwGJTyw6PD9YerGviANX63jM3tdd5S5PRmZbZI2mRIeyj6dgF/dvhE/nzkFowa0QHj3Any4tgRnnxKURvW5Zykj+qeYMGgWurz5F7BNXWEID+tHLcDE06K7GpNNL+K3F67HqAUT0RSXYw4PWHhgGIZhGIaFB4ZhDjU3t/9OGrR090WEvv6D+ZhC92Fu160SjVSmtRis/J/T4sL66OkczQ2LU3O1FA81ctrsjsRsqNNHESusFolVPL61PW5rbzxbiZDDKGtjuBb5w7o+CHnJ2FoXaidyAUOoGQ+EGjW+bk0e+vavf15jEm/EutqvsGoX1SZ6XJrtQEgXPAlGwX/foTJnsnzm/m5FPGN1vDZMBb0ND+zPRUGhA4XNjL5IeSPBIByhNRNIeLI2a5rLQM8CM/HyaHU/W6HuV3N8831M5aE4VteL95ygZwKlQ+fS/WnGV2Fc49nVbRHyOOEu6iC/E1aLyy9dHEb/E1h4+L4zZXM/uAIh3Nh1RXTPYUAC4SGqk9lhCWY/NBd97p2O6we0AP159rYehLNPaSe2OuGKvyzgkfsMwzAMwzAMcwRCgoMuOjAMwyTipQ2GbUAXGuItOq1juXBqZSX27dldG+i7Hoh4okND1oMgAyEFMsolM8LGM1KS4VAFHbkeRhPa8yNyhHddSHQwQwbOvXt2yW0qe0QO7f7+oYy7ysXSkS46EFQ+3VgfD3McO/07HvGul8m6prS8XnKdFhMdCMONmbiN4ogOVtCMKAX1DRlEGfRA2BUdCIqbSvxMoJ57iis7bI5uRQlFP004TCbgxhA5mSZA9PkITZX6nmA/p5sWY8G+/jjlJCv/fjSafxAmfEqbL+K3g8bjPXyL6RcOkqOtJnxahvdvPhlnPrHQiE4sfAJnXvA0Vgaj349igp9OwMnnibqIfhc7MOHk3+LFTfSlDF9NuQw/PJnqchhG3PIm1kfr7NMJg3DRQ3/CI78/C8NEPZ987ji8Q+eI9AZdOF20wHsYL/YPGqTSYg4V5GrJKjAMwzAMwzAMwxxpkJMihZXgEG+2gx1o9oI+g0EJEDSaWQ9KdLDyFZ8MZThVRs6wIyiDP1wmg45do2M8EcKMMmRSmL6uj1xAVIaN2sKiKSK92lhAhkdVVjV6WsdsqGxslOHXynBN+/SQiNp0tNktDUEZ59M10Dclqux2UOUxj3Y3l5OOm4PV7AEzqeTFjN7O5DKNXEalglVb5Vn0GyVAKDIlIpjTMfdZVTep1pEuOuhpOrNjttocwxdcPZSLJub7Dc1mGdul/oyWpmDK5tT/Dtnvdr5qVKE1WrWMfo9HpyvwlwWTcQ66Y8ybC+RU74mnFeKsi84H5vwbX0X7/8L/zEHJ+eeiV/KZjUcU7403xBgVSKxxn/IjnLX3I3wWHXAQ/PwjzO39c/ysE7DrzdvxpH803vxM1OUX7+DGvOdwy+zYyISq6rb41dR38dkXc3Fb13l44+NNwGkTseDNMaIFzsFkUf8LFrDLK4ZhGIZhGCZ9yNWScrfEMAyTjCs6m0bgCkhsUMEKs4uleMIBuUqioAQIq7B/725s3bRBBn2/crNELpbiuVlSxrx4RmYlchAkCFiRiZHET209HkHdPZIrjnpgg3jCgxllgDUbSZsCMsDSdRt6bUpHNyTHI12j+OEsPqRTfyQiJMLqeLp1R6RTfzTjgdZTsHuuHk8XSxKVlfpMpkQHRbL0EtWjEigTxVHP0uw88SzTdJlrj1sV3YpBeaF1LKxIVC8MUwftb8mza3vG/RuoY194yM5BLnZjj+H+L2XcQy7GFSXv4O8f0R+AhfjPnC74OVnWjzLOmWyIMSrI9R7cp+Cc8w/iX/8lQSGIzz+ai94/OQPHoBILP/8a6/82Bmf9YBAG/eAs3PbePmzevpOSkhR264njCr0ijRZo2Ty6kznsoEWjrQLDMAzDMAzDMMyRiDK6OeCVwQ664ECo0b1KbFDCAaFvJ8MRccuQSHAg8nNbynybDYZ6nhRWBkESHJTokEh8MNwcOfDMhhLpdslyFkTUXYrbr6yFqY341rm5U323SjrxjNUWHpoaDT0PVLd2jdvKoExikH5OIvHBbtrE4Sw0KNLNo5XBOVla5rpLpS4V+jXsnE8zHoJBEaJtrUI8zHHoGuRCbMum9di3d7dl30gmEqSLni71cXN5EwlF+jNEzewyQzOxiDxaSTsJtDC5IhPiKHN08vL6bvKzOkv8LbXhjc++8NCpD/oXLsbnX9adVmifTvjl5cMw/6N5KPvq3/hw0K9w7jHRQ0c9bpx45lk4+K//4rvg5/hobn8M/3Gscvrf+l4dsWJBk6xOzTAMwzAMwzAMwzCpURyJwOUshMfVBlmuLshxd0eeqw/yXSciV3x6HSUyEDTLQQX13YyVwEBrOlBo2aq1ZWjfqXOd0O7YDujQqYs08sULJDroOCKGWELGSzL4KfGBrkuGS19lEOHqUrmPsDLk0T5zUNzc/ltUOp1whIDJW46P7o2hxIKg12nLuJMqel4Uf97RHS/uGxz9BoimPCRQexBkpNUNtWSwpmA23pq/66i0rLBKJ1FaRCKD96EgVdHBXB+qTlXQMZc1Wd00FrSeg8eTmjCg2pIEB7pfacaTQs2AImrXAElByEwVK1FDPXcSLUCvUOJCIi4/9lvpgsdqUWl1/XDYUBKt7n2GsQP1r8u6rMHMdb2N752Su3xKwcPXQIy65RR8Pu1uvLhoP6jb+3cvwPufbzMO1yEP+YU78N13FE/8i94jeT/6Jc5Z8DdMeO1L/PCXPxKxGIV7yE8w/OCnmPeXjzD3lPPwM/nOk4eBQ/pj8Z+ewj+3+GU8f9lafPa1jQUb8vNRiLVY/R2dF2sD5tDA6zowDMMwDMMwDHOk0ykbuKZzSIoOJD64HHV/9TvhhddZIgOJEE7UN7pZiQ9W2ImnRA0jWBtXExEOxiz++mhjZaS8vu06+ZkuNx27BuM7fYfxHeLMSAgBeTVB3NzxO8vFoO1Qa/SMGh2JXH+oTl2QgfbF1cbgR2duM3mOx9lMGnwPNcpQbm43ZVimYAcVL158u+kcTqTSl1PFLDqoRcfNWAk7qi6tjlG6qYo3EXgQSj6gvxa9LZWo0LK4db2g7mMrYSDTxLtGsjVfrCDxU8eOMEE4nGEWHZiMUON1WopcVqQgPACFZz+Gt25vi09uPx8/GDQIP7p0JtZlWfn3GYhfjz0RKyadJeL9ELVrSruH4IKL9uOzJSfhzBOPssUdopjXePht7arPA3HOhWWYOX0uhp11eq0oc8yFD+DxM/Zi+iWnyPg/+uXD+Pf+6MFEtPwZrrrCideuEOedPApvWv+NYBiGYRiGYRiGYZgG0Uz8vB/WHLi0hNzzGL/1d1fswUdrPsW0T2fhrvcfwmvfvCXDsh2G/3EpQqAjPDBmPxC6qyWzW5HaEcqa0U0XFoh47kiIRMa5eEZBMtLpRkw9bTqmh8bgpmOX4ZrjVqV1DSqTKtfT67vSDrl9W7utGNV1pdzWqXSpRcBjYkM4BWPv9wErcYH21TFUWxjLFYfbbIdMocQAPVhhdlFkriu9LhPVoxmrdjkUpJLnTKLEB5dLPBO9BcjKKhSfzWzVi1mEMKM/2yKa+MgwDcGu6EA4IoLoduMT3I//PHAxZrSdjrdG1Z9KyDBMwyBXXCRQMQzDMAxz9NIY7wNqYemhJ7SXn8SOHTswZZe9kckMwxy5kOhwWYnxSZDgMPXT57A8KjBY0aekJ8addg1a57eS38Pwoyq0XG4ryMivu0chyI0SoYQGlzMbobBPbpNgoYQBZYxT8XRojQe1ODRhdrGkQ8Z+Mv7pooVK21dRk7ahMp7QoZMJMUMXHnxelxQdyMhJaavR8mRk3r/7IGbvOlYuI+Eu6iBnV7hc2Vi8+CB694sZK6eu74NxXeq2U2OhG7DNI/t37twY3QKKWx1jaaAlI7kc7S7Ot2fArd+W5uvGM8gfKvT8NTRvVnWk6oSOKdFBzRKI1/f1drMDxU8Wd+cOcuoRQX6Bw1b6elns5MPO/RgPh8MFjzsXbncenA4PKit98Hg8ckHsAAmpgUrxjDI8mBDxyutGPjzePNTUOPHt6jU4YUAP7N6/VByJIDvfXv6cESUeGpjLtWSJD337s/jANAL+rigpiQ0i0ElpxkOD+HQCBv3gHEwuvQZPjmTRgWEYhmEYhmEYhmG+75xWFBMdaEbDVa/flFB0IOg4xaP4BM1+yHEaC1ZaYV5YmiDRIVWMGRXVdQx/upEyFUiMCDsC0W+pkc4MhnRQ17i+yzopJijRQVHHWG0akhoK+eqNkHaIOM+t6xH91niY24TaWm9vsyBlhTKQJ4IMsyQ8WRqCXTm116VwuIkOTQG1gww2RQeFHWM/Ec8IbyYUDCMctnevqjUdCLv50KE1F5IFHeonXk8hvvpyBS6/bDR+etYI/Py8i/DCn/8GtzPfECScxgOS8u+MmN1jOVBTXYOIKyi2HCg9WIZ77r0f1WIf5T+dMsSFbmCGaWKaTng4bSIWLJiPd6deiC7RlxKGYRiGYRiGYRiGYb6f0JoO/aJ2MXKr9NoiQ0iwC8VX4oPLUSCCkZiauaALDuZZDGqmg2EUjs12MEPGPprhQCHZiOB40CwJMyo/8cQH2m8+RkZKNUqd8qUECBUIfTvTpJKuVdyIy4FKb906zDS6cZmMrlmeIrmt2lufraJIZpyNZ8BV+8z9QJ9JoGPH8H2kYmemA4VkbaFjNy7NHggGYsKPnfNSyYdCiQruSIEMxPMb2uCxbe3xuBZ03O4crFq5AbffdjcuuOB8/N/br+Gxxx/Eu+9+gFde/jsc8CAS9oq0i9C6uBdate6KvJwSGdzOZnC6XcjJaQFa7yYU0X2bORAOuuF2tEBhThc0y+2KLGcbZHtaIi+7HfKzO9YGOl6Q0wk53mIEahKsRB/h2Q5M5snyWC3BEKPphAeGYRiGYRiGYRiGYY4IaJbDeYanJOleadqnzxlfUoTEB7XuQ47T2jtCPD/mZIymoIsOelwyUtNIdRIOKCjjqCJTBn6zwKB/VwKE013fYN9Y+ZmyuW90y0hTBZ16I/jD9UdDR0zTIMYduwyORlz3Qa8LhWpjgtrTvM5AKpAxWgUzSnzQRQd17ZrAgeiewwtqQxUail435vqxM9Mh0bGG4vdHRBmNbfN11D2k30t2ZrvEQwkOj20qlCLDAa8bZnP98+u7RLcAlysLf3/zHZxzznD84oKfonmRB337dcUtt47FW2/9AzU1DuRkF6GsogYvv/x3PPDAk/jra+/ixRfeFOnmwRHJRpVovr++9j4efeRpzP33RzJdp8OFnKwW2LRhHx6cOB03j30Ac+d8CZejEFnuIrzx6r8w7+Ml+PtfP8TddzyBl/70D0QieXKNCKv7iHDwjIejCv2eaCi0dpPXXYi87BIU5nVBtptEr87Iz+ko9rWNxrKm3hoP5BOWYRiGYRiGYZjvL7TGQ2lpafRbejRr1iy6xWs8MAxTH5rpoIQHWjw6mXulRNCaDw+ffbfc9oU3oaxis9xWmGc7mNFHwVNcEiKsZikolPGSjDLK4GxlOCVjvTLcqHUe4okgydDzHg4G6hmEMmm4nbKlb0qLf1JefJVBzN7RCbf3M4z8VPZliyNN6hM+UZ3QMSU6kKslNROG1nhQmM8n4tUrxbVa34PKbZ7xQIZ9lXYm2+lwJpW6VNA5ieLoaaZSj3t2ReByVSM7xxjNr59rlU8i1Xai5wDNeHh8azuyskb3WuP2hzG2y1q5nZfTARf84nKMH38DThnaDzX+UrnmQ021Gz/5yc/x4ouz0abNMbj66utx/PHHYciQwdi1axfee+8DvP76S/DVlOGG629Hu3bt8IMfDMHu3bvx9tv/xJtv/RX79u/G1SNvxGWXX4z2HUrw/KwXcOEvz8cvfzkCN465DZs2b8EPzzgNHTq2w/PP/RnXjb4aP/zRiSgtN9ZAMffv7/saD8n6F1MXdW9kos687gJ4Pc2xdMk6/Hn2K1i5chXy8/Nx9jk/w/XXj8LePeVx13ho2sWlGYZpVHhxaaC8vBwFBcYohaORo738BPcB7gPcB7gPHO11oN4HMik8WMHCA8Mc3ZDoQOIDzXag9Roayh8vmiIXm/YFdqGs+rvoXjKaxAz9VsKDlZulRKIDoQwxZJg51MIDGdNphHamDGrPruuBaq9HGkfHdF0R3ZsYygsJD4Qy5FPZly8No0+/pneUoRvM1DZBdaWv70DiQ7rCg8LsZsksPCjRQbWTmUy12+GGuS4zUU49zVTS27YlDI/Xh/z8JhAeTK6UrKD1UhRed1v87Ke/wB+mP4kePdvD7y+V7pci4Vz8/LxL8OhjD2HTxk34738/xpSpD0m3M5u37MbYsbfijTdexty5H+Kf/3wfU6Y9CDh82LvLh2uvHYe33noDr772V3nuhEni+eoAPpo7H2//33uY9fwM3HjDzRh22ikYceFPEA4H8dCkGWjXti0uuexsHCzbIMtv7tvLllWj9yG4nzMFtXUm+uHRRKbqLDe7Ddat2Y2RvxuNa0aNxOmnn4IDB0sx5/0PMeH+u7F3d9lhsLg0wzAMwzAMwzAMwzBHBGpB6V3le42NBqLcLbmdhfLTTLzZDlaQkViNjiejizkoaJsMzYkwn2MHyqs5GAtbG8Fwv0SLUwcREaGyumFCsU51lkcuFB30pm7ueWFLR0zeYri7IqOleXHppoTq3Mqo3LK4dZ21P3RUW+khHZTrIrMLI9WnDldIMNFFk3hG+VRJVo+Zuo7CnJ7L5YAzQXe2au908kSLr9/VNvG9mOOvO3bb7XYiT1y3rLQcDocT1dVVgPikxbDLykqRl5uDDRs24vjju4ndtEh2zFcZxV+7dj169uwBpyuIUMgvngfR9MWtt2nTZuzZsw+33fIQbrv5IfzrX//Bzp274Pf7jTiCcIQEw7p5itde4UN4PzNNB/V9Fawwz+iyg9uZg5dfeh0XXDACl19xAdq2z0Ofvh1x593Xi78ThmgdD57xwDBHEDTC8W97d0S/MczRyT2nnsGj3Xm0O/cB7gM844FdLTEM04iQ6HBDB2ObFodOdVFpK37UbRjGnjZKbm/a+YE0LCdysUQG/Hjs27MbjuisB31EvBVknCEju5WxzixKqHUazNc2rzGh8psoj+ocNYK/VXE7+XkooDqgGQ+vb2kHX+sutSO6D9UIaSuDmT7jQBcAkrWvHfSR4RVV++RnYWErKTxIA55JcNBnPsQz8h4KlEFRCSaU96bIn2qvRNcyt2m8uFZpbd8WgcdTjby8+jMezOjXSaXs1AembDwe4cSTpXBbu61SoFDk57XHvXc/ilatWuHGcSMRCFTA48zHokWrcd+EB/DGG6/h739/U9xLy/Dkkw8iHApg85ZdcsbD3998Fc8/Nxt79uzFPRPGinarxI5tlbhu1E14863X8dysP8LhdOC0038Ap9MVvSJw4oATceOYW+SMh59f8EMgEsFDk2aiXdsSXDnyF6ioNt7ZzDMeli71oc8J30/xwU4fY4xngFkwVZDgrf9tor9B+bmJF4ZWZLk64nyawfP4JPTp2wG+wAE4xD+n0yPXeDi4P8QzHhiGYRiGYRiGYRiGySzLdqa/toPOrorYzIl4IzJpLQcVyGiiB7vES9tsGNWhc+KdR5jdL5FRJ57oYJVfq9H7DYWMjuZgRl8Em7iowzZAWzw6HDZMRonqprEho78uOjQVRh/TjNgkhEWD4nA3gpoFk0zR0P4Qr97ipkvDpSOZMZhb3QeK7KjolAizK6ZwyI9f/uoXeOONv+Pj/3wJf40H363ZgieenIKf/ewsFBbmYtiwUzHvf1/g4aeew5wPPsaMGc/C7ydRM4IhJw3CV18twPJl61BT7cGqlcqNUxgnnzIYn3z8mfzWuUt7FBTm4z8fie+mNSgccEnxwZFgWgiJqN/nYefUZ1h0SB/1rFd/l5QAYfde9vlq5ICmli2LEI6ERF8KIRSuQSBYEZ11E580hIdSfDx1DMbMnA9jyaHGYCfmTJqNxdFvDMMwDMMwDMMwDMMcHpRqdoZj8oujW5nDk1XXVKHEBkL38R8P3ZC/d8+u6FYMXUQgY5aVuyW1j+K6nNlyOx10ccQsOBAqr2YRwC5mcUEFu9S7rkv8FzGMUmTHVGk1pfigxIZkhvOmEiNUn1PGz8PVCGo10rkp280OieotXt3SYH+n09pqTuXTgxV274srOm1CuLpUhkQ8tdVwR0ZQnZ/Qvzvuu+8uPPPMH/HTs0ZgzJjxGDRoIEaN+h0W7HGhS+d2mDDtGZSXl2He10tw4YW/gNebhUgkjBMH9sFPfvIjjB93B355weVYsni5XLQ3LI4NGtIX5547HI89Mg2/+PlluOv2SSgsrD+jNxJVC12uNEy8zBEJPdcp0Cw9CiQ0qKAgwZzc/SW6dxRer0f2y/LyCukijILT6RXp5cHpSDxNKPVeWboIK1uPxCVYhCUpKA8758zGnJ3RL0zjE9qOj5++G2NGjcKo2U0k4eycg0m2rrUYs5sqTwzDMAzDMAzDMEzGUeJDn5KexkYD6dvGSCcMw3+5WWCg72qf2qZgNRuBDCq0dkIqkNCQyPhC4oPHkZ9UhEgmNGSSVASGVHh50zFSfCA/9YqmNrSrtibkTAPNKE3ulShkKk/U9iqkizLeJTPgNRbq2mqmhspHpttNpas+UyHdvISCEYS0vmjn2onEBn1fvZlMNmcFPLXxeHmP0GBvf6AcP/npqXjplWfx9zdfwV//+iecNuoOvH+wAPsdTvxvfSlatO2AS8fdiwfvHS9HjhcXt4Tb7UAwWIkx467E/739Kt74+0u4464b8ZfXn0VOHlAT2o8rRl6IF16eib+/9SJe+ssMXP7788V96cOTUybi/F/8VGwHEYoEcPe943DpZReI7zEhsX5/Zk/7RzpKoFckcvdnJtF9lZPrRa9ePfHpJ/PlPeN1FyLL0xw5WcXib2Liv0MpCw+lixYjq1dfDBgALExFeWCalpVz8d/WV+CJmbMwa2T/6M7kpCoQLZ49Cg3TEGh2y6Tk19w5B7NZuWIYhmEYhmEYhjks2BQ1B7TOb2VsNBAlYEQi9oy/NFOgoKC41hhN2DH00whl88hwdX48A3RN4EBtCPjL4YwYaz0cahpiKNfRDcKRylLsDcf8yTcGZOBSQWG1j1Cig25ItjImNxb79u6ObiVH74tHA+a2SkRD6iUrywG3O2Y0j5eW6hvucHPxmSOFgXhBhwyp6l4a03a7/EyKG5i+oR2mrj0Gj37XGg+uzEcguAP5hT54ssvw7rpdWHwggKpgBAd378Ttl/4Ck28eiWuuuRHTps3Ar351gXjW+eGr2Qef7wCc3gNwZx3E/sqVqKhZh9KqtfD596CyZhv8kW2IeLejwr8e5dWbUFq9HpX+zeLzW1T4NqPStw1lNWvE9gZU1dSf4RV7TvDi0kc6dG+kcl8S+gyzeOeGQ0Fcetlv8Oc/vYh33voQZQcj2LLxIGZOfxkObf0RK1IUHnxYudKLPj1cyO7VC/7lqzX3fzsx57kX8e7rk3HvuNEYNWoM7n55MSqlYXkUJrz9Fd6eMErsj43AD+1diJcfHIfRYt+YWybjnbVxXhIq12KOGr0/5m48PWetSNdg55wZmPHC07h7DKUtrjl7PvaqTIX2YuHLD2LcaDrvFkx+J3beEU8ohI7djkd2474voP/IWUhB17CgDYbfdx+Gt4l+ZRiGYRiGYRiGYQ57NkVt931LejZ41kPr/GKZDhGK6Mbo2C945ZKIPlu2ai0X/1UGSLVQJmElPsQ1pkRdURhuKYKorC6VrpnM8em7Cls2rZdh66YNMtBC1hTUDAyabZFOaGqMmSJ1XW8QN7TbjoDXMBXR4qFEJo3p8doiHvGEBn2fUZacOu3U1GSyjjJFY7iiMpezKeq6piaCYDBxX8zPbSmPUcjLK5AhEVZ9KlWqvQ74spyIuB3aotQkkESi/wcqg2G07jMIk198ExeOvAEXXHUDJv3pDRSc/HO8tqOITkAoRCquOiMW6t6b+jE1kt3Y1vcT+j2gi5MOhzZthDmi0f8Ommc90Hc7MyHUs5dCMFiFwUP64rHHHsI777yPiy8aibE33oHKSkonsaDliAii28nxzceMPwJX3XAysklQePg9lNw+Ev2lcVt8f3I2DvzgYgw/qQuKsAXvPDIXne4Tx+nonNlYNGCkZmDej49e+QhtzxmBnkUehHwb8e6Mz9H9lkvQQ4oVIm15rg+LZz+Mz7tfh9+fXAJPYAfm/+kZfHvKXRjZX+RizpP4e+5vcdXQEmSHD2Dx60/iXyU34/YftcD+j17BR23PwYieRfCIG3njuzNEOrfgkh7RLDQpizF70g6cc99wGFWgl1FsP/cvhJrtw5fz12J3tQvFQ0firsv6Iw8hbP/4WTz95lLs9buQ03oQLr3l9xjUDNj84WQ8/y7FD8GV0wGnX3MTLuqVJ2chPPOVvIjBkOswa2Rf7F34Kp59eT62iPQLuv8Y1446H8fV/h2i/EzA29uiXwl5Xv+41yEWz56EHedEhQNytfReCe6rp0SEtGuH4C0QfwB6XorpMp5eD+KhvPJ1THnuk2i8Y/GzG+/EwBWTMKFuxnDdLBG/dCn+MvMlfLGxHH54UdzvQlx/7RloS/1x8WxMW3Ms8tbOwRJxPJTTDSNuuwlnyYOVWPn6FDz3yRZUIwetB12KW34/CPl7F+LVZ1/G/C3VcBV0x4+vHYXzYxX0vWDBggX4294d0W8Mc3Ryz6lnoICeM0cp5eXlR3X5iaO9DrgPcB3Q+8CgQYPkVP6G0KyZeOGMMm/JVvk59ITYooo7duzAlF11DVYMwxxd3N3Z+NxdsQdXvX6T8SVFSHQYe9ooKTyQm6Wq0HJpNCEjPokMyihP+9S22Vhudi+h4u3fvV9+EuSaR0etbUBp6cIFXdcRcdeJr4x49FldXSWCETc7N6tWECH0/KZDQ2ZS2DGk6kZIY5R3UJadrkuCi68ygLycFnjBf5KM85N9yzHgxEJEHH4Rr/76AemgG6rJSEz5IFT6lA/lZqlVyw7yk+Lpo9RDjpjRzOmOjaet3w9SFwNq25pEJNGeasZDh05d5GeqmMuXCVQezeWj/WqfuZ4zjZ6+ojGuQ+zZHYHTVYWWLePfW6r/15vNEKn/Phh0lMvPgPOA/FRlMYysOZixtS0c+bF3ILvc3F4tDA08scZ4fjQvbI4irxMFop9muwwDbXUogrJAGPtqwqgoP4jr262T96ZL9JWQ6CfZ+UZZ9OecPUOx8fyI1/bLFkfQtz/PejjSofanZzuh/8206kP0d89XGfu7oGaYEfrfFKfTLdPwuPMQgQOVFdXwZnlFcIp+m42D+wIoKSmJxq5LSjMefIsWwtenFwyPhm0wYMAuLFwWm/OAohNx5tAuKKK+7umATu2M3ZaULsWizz7E1DtukLMgRo99BO+vWYsN9bzprMHibUMwgoQFl3iIZJdg6Igh2LZ4TfR4Ebp2N47BU4T+vzwXeRs3iy+lWLroM3w49Q7cQDMlRo/FI++vwdr6Fzg8KNuKsnYjMP6JmZg14zYM2bBQlJxYibmfluDqybMwa9Z0PDpuOI6Ntn1B9xEY9+h0sX8Wpj96ISIf/w/0Z5ZmIcy6bgiGXEfnRF0t7f8YH6wfhOsp/VlT8eAFwNvvrDYSktDMg1mYKOp2xETtPEG869hm87uY/q88XDhhmkxj8sRfoHf0UF324H/vH8CPJxnXmjzxMgwWfyPaDL8PsyaOwJARE418kehA0bOKMfSyiZgs903GLT2XY+5KmZBk9x4/Bl/5IKbOmolHf1uIpUuMXO//+Hn8LXQuJkwT501/FOOGH4ss7MfHH6zHoOufwEyR3lSjgqDXEMMwDMMwDMMwDBPjleiYJ3K3dPEA8RsqDX7U7bTa2Q7+sJGgMjzr6AKEMjCTgWXXzo1yW0eJCMnWedANe7pgQOfpxjsyQpMBmkQHIuIIyaC+k+DQENGBDIapiA5q4VAlnhBkuNSDHXRDlBodX1kdFWsidUdIKwN6piDjljlNvc5bFreWn41lzE4G1Qe1O6GLS+mQSdFBh+pLrzOaBZTpdooHtYs5ZAK9PAp/TQQed11BIREkNqiQCDKs+irqL+qejugQj7JABJsqQ1heGsCC/X4Zlh/wY0tVCFWhCG49fletm5vy8r3yHF9FjQz0nFOBnmnquWYXc5vEW6A7VQyBpm5gDh+M+zH295KwI1wlgtYS8QfKUO7bKF16Rdw7EQjuQmXlDhwsT2w5TUF48GHJopVY89pthrskESa8vQnLl3+ruVtKAb8f/oHXSCOvYUymkAGXO1VVUXdKIn3/QFxDaxxo17jvcPXpE1e06YaBHb/E1EmT8fzrc7GsIg9F0bWsvOVL8eJDN0tXVaPHTsV/l2yBPi9Ap3TpInz24VTccQO13WiMfeR9rFm7AXZkmFSuY8XOFbsw+MoL5MwWwiNuAOtXqlbo128//jrpcTz94tv4bIsXRcbMM2tEIts++APulG62bsAdry/D5q2xEnU5ZThOKMmGS/wr7NABRlJ7sODzXJx7UX+jrl3ZaFlSjGzbQhjDMAzDMAzDMMyRh9MB5LkdaOZx1guFIuRER+vq0DoPaq2Hi0+8ICXxgWY6UHw6jwhFyhGM7KtjXCPjCYkDKihImCDBQRnqUkU32MeD3C4plFFeChK+MrltJh3RIVXBgTDnPV5ZrAQIs4EwniHzuqJvcHOH7xCOOFBell4dJ0IZRM0zFBSpGPrNRn1lxFWiQaooI7rKY0NFh0xjZZhvTJr6elY4xbPHSQ+oDKEECTU7QhnPqc2fPpi+27inth4f3arPXW1LZbit3Vbc3mEbvP6I3KY8mGdjKWgkOgV63ikxVgkQetBJ1F7hcMPrsLFFhpc3HI9n1/XC1A19o3uObhoiJNLfJArmPqKw2q+ee4QuZJv/nqTSD+wLD74lWLjrp7hbM+LPmjkWA1d9g29tKQ+7sG5tmRQpAgHxh7FVD/Te/BZeW3wA8s9kyId9qxZidb0Z4d3Qv91XeHveDvjEySHfDsx7+yu0698tejyEap/xh5bcNX300icoHki+lFqhR+/NeOu1xThgXAC+fauwsP4FDnOy0ffKh/Ho6LMxoD2w6rWHMOtLerNbhr+9HcDw8cYI/VmzJmJEghkmfr8fA6+h2Q5a+9W6fUpEatexIizazWWzp7U56y48cfdFGNa7EGX/moEH36HZK9bs+egNfNPtSjw4NVqe64ZEjyTCC683uqnTWEIYwzAMwzAMwzDM94BclwOntcrCye4D9cLpeT6c0NzaQE6zHnTx4Y8XTUm65gOJDg+fc3dMdAj7cLBydR1DiNngm2jEpjKw6IGgNEgssJr5oAsZCjpPvy65/SHIbYVVGjk5uTK+uh5hZQxsbOwIKWaUwd7Ir2GszM4z2nj6emPBcDVCOpMj9nXDFm2T+GBOn4SeZIYtcu9BgaDzM5lHhXQ7Eg2HEjvG/6aa6dCYqHKayxsJk9Hc6ItWdaH6itnNUjyUqyWC+qAKmeCZ9V3l55gSY5HqcHUp8mrqzzQY15mG8zpkH871tsUxrbojJ6tI7KlvPCPXb/HQnz1EwvI4GjbjobFFh5nremKvOwvVbhe8ZEg8SqHneSzEn7VH7WG3TTL5d8l8zWR5sC08hFYvR9Vpw9Ax+l3i6oXThmzGNzaUhzYDhsEx526MHjUat/6N/J51xLmjf4LSNydiLM2gGHcPnvtfObLq5Tcb/X9zOTovmYFbR4/C6FtnYEnny/Gb/tFh/9iLT2fcaixQfcdsrO57NS6PHut47mj8pPRNTBxLI+LH4Z7n/ofy+hdoIlxw+UtRRu8DgUps/foDzLc1mn4nVi3ZgVBxDww69SyMGN4LKBUPyZAf/ryWaJMvXgwovSWfY4Xhns6SVj16Y/Nbr8lV9YmQbx9WLVyN+jKMSSBK8TpWHNPehY/fmofddGkpMK2JM2OiFBuWr0dZTif0G3Qmzrn4FBQeiOVw17q1KDMyJsWqgN+B4tZF8LhIVFqPeQvXy3iJaSbSrsKH76wyBCnKz4698NkWwhiGYRiGYY4+aG0HfX0HhmGOPGhAcbYjjBn33IJpd95UJ8x/701kWcx4IGjvv/c7sDU6GJLcLj189t1SgJAzGkQgIeJH3YZh7GnX4CF5bKqMRwTDFagObILXk4NsTzO4nVnIL2gBl9Mr8uSGw+FM26isG+Uqqg7KhaQpmEUHZZQxG2ZIbFBG/ewc4xwpNojQomWrhKPhM2XkMaNmSZhnSyhDVUOoNbCHgckbj0ckbJiMyNjbGIZ9BaVvZVBWxtN46zvQ2hM1vlDt+TTLwcpNV0NpiFE6Ub3V5jsaEmEnDpHJdlLXs3PdhpL0Go7Y88duXZghwUEXHQjqW3qQNGAN5mBEe06KbWdWM/rA1I2Fpms7kJVViOzcY8SzpRWKCruhdat+yMttYyk+KIFTDymj5y1FGlt0IEIOuYAwXKEwRnfV/KgfRcR7hpv7vN4etF1fDLAeKKCw+vvUWAJraotLH4bUX7T6cCWE7XOn4PG316DaVYzuQ09Gy1W7cML90cWlZy/CgJGxGQiLZ88GRtKxA1j88rN45auNKKfFpbv9FDdcR4tC102v39lnoeWXa9FDpicTwGyMRGydZ2OR6mfeXiEXiaaFm0849ze49IzO0TU7ouz8DE9PfwNL94aQc/r1mHpJj4TXsbe4tLaYsyx7FwQrBuK2eotL+7Bh7mz86f1oHouH4JKbrsTJxfTw2YnPnp6ON5buRSjndFw/9RL0rlyMlx+ejXmU1w4n47eDKjEnMsJwp2Uuv8jb7EUDMFJmNM7i0ts/xrPPvI0Vu6sR8hbg2BPOxW8uPQOd61TQ4Q0vLs0wvLg0LyzMdcB9gOugMRaXtoIXl2aYI4tCjwM/auXBpN//ChdfPRpdBhgLDBO0iGR+Tg4O1IRRFQpja1UI7XJdyHM5EYoAEfHP7XDAHQmhR5Y/elZiyspKUVjkhc+/C1kkONDodUcEoVCNdAniFGk7nWGEIwFU+/fIWRFkLFEGN91wksgIt2+PsTiwLhKY41sZYXQDdstWxnoDlBbtV2mZZzukSjLjEGE2KOnuLggyRtGoWD0ferp2zieUcX3rxq147WAfOHML8bPqTejalcQX4xyKoxu/0jXIUxrqXNo2u0UiAxjlm+LoogOhhAcaKU7CA6FcNinhQbVPPBc2yeqEyEQ5FXp5CT1tnXjXsYpvjqtmPCjhQZ2Tbt7NeW5szGXUr71rJ0Bf80XQ41Ec1ZZ6P0m0oLRdHt8WHWxBIoTtIdvi2oEIrm69SOQrBzO3tEWkIPYuRa6VFNR/SXT45LNVuPTi4XLfK6/NwdBTu+JA6WrpT18hy+mu/6xQs8DUczHZ86Qhi0ub7xkzVvdQKkzZEnWtFIzgps7Lje2jDCvRgURyamda80Oh7o1EzzG6T6xmS+h/J9TfPXLnpUQHO/e8ft3aa/q7xl1cmoUHhjmCYOGBYVh4YKMz1wH3Aa6DxhAe5i0xfizrsx5YeGCYIwtdeLhizM3I73syAlH3JrS+Q/OK3XjhD0/h4nF3YJenOUrCFfjLUw/i4tHjkJWbhxeefAg/vehSrP3mS7QtbokfDz8b2SaDXSgUhNfrxH/++ynWfPcdrhn9KwQDDjz68Ax07348uh13HP7yl9dQWVkp4obQv/8JuP7GK+EL7BbBWPQ4nvhgRTxRINl5hC48WAkMej7SJZmhMJGxTzcy0WwOPS96urR4rm5MMhsIzQZmci81e10bOHObYUhNFU7qWVnvHMKOgSoeynis0lAurRT5OS3kMbPoQJiFBzK0U3pKvFDtRotTW+UxXp3qZaQ4uoE7mzxAxMFs8LdCL6/aVvm1Y/Az11cyKL7duIcLen0Tev63bQmjoNCBwmYO2VdUneXntpSfyUQHIlXhQecP69vCl2VPfXAFgWuLV8nt6TvawpljLTxkZTWXMx1KStpG9xhs37EFB8vWobzSiKvqIZ7woD/L8nObR7esWbYkjL4npKCimLBz76TLlM39pPBM3NRhmfw82lDCg5UbQBJXnSaXW6r/K6ye7Wbxwfw3a//u/fWeQak+byQJhIf0e9xhQpvhLDowDMMwDMMwDMMwTKbYt3MHKpbNR82KL2TI2rcVXpcDWzZtjMYw0L/T9rz3/4FVK5YjnJWL3QdKcfnll2HJkq9R5duLP85+Fvfceze82U6sXfOtnPEQDjnxzNMvobq6Ghf95gIcOHgA5/38Z5gw8TaMvWk0Pv10Hr6YvxguZ3YdY4wytpERJR3jPxmnKdg5V58poaOfS3mzMhalgtnwmoxEooQOGaP0YKaw0HB5pSAj1CUl6/C7km/hQNjynExRz9gsri1DnrXooBMIl6JSnG9OgwSHeKIDkag8qbYBoc8wUCEe8rjod6mIDgQdT8UImErc7wNZWQ54THZ3s+hAgkM80SEe6pxk517fdS08fntjtkNuyAWqKeiiA1E7iyIF4vWnRGvexKUBrpasiPdMSYebOi5FAz3Ffa/RZzvobUvb6rtZRKio2pewDeg5YBYrzLRo3SK6FSPTz4/vvfDAMAzDMAzDMExq/PWvf5WBYRjGTCgUxscfvIu3X/5Tbdixab1cyyERtEagNysLV018Cif86GwsXrQIhYWF6NK1I9weB4adfjK2bd2O0lLDkBYKh/DPdz7Cmu/W4rbbxwDOGpz54x+gb99e2Lp1Fw7sP4hWrYqxc8eu2kWECWXw10f6piI+KNdLyVDiRCJDspmGCBBk7DFfK5FRTz9G5U80iyNeGdRo/XgLExd56s6WUGTCMKWM74QuOCRKW812kAZ8EULK6K8Z8pOlkQxzXdlNSy9PPChObVlFIBqS16OFmpoILfUp24YENyW66aJDJrASIFSfu7HLGvmZEhaG/se3GuJDMOhDMOSX7pUUtO0PVKPGH3OzZIUyRCe6561Qi8U3lETG7oYQaeDi10cK1K664KCjiw/6s6Mh4kN2vj0RO12+966WGIaJoVwrHM2wixV2scJ9gPsA9wHuA0d7HdhxtfT000/Lz+uvv15+WsGulhjm6MLsaqndiadEjwAepwPOA7swcfwNuG3Ks7Wulh698Src9thU6WrpgTFXY/yjU7En/xi0znJh2T9exX/e/T8pHiiqqqrw0MMT8X9vvYN33zUMbldf8zucN+IMuZD0O//3If75j/fRsVNHNCssxKJFS3D+iHPw8wt+iKqanXENbrrwYBYkzHGVKx6C1m5wiH/+mghojQmHw4FQOIAafyn2790tvjtRWFiM4uJ2oMVtw5EgAsG6LluU0EBGUbO7nUSCSDw3S8rwrYxKdt2b6CNmk7lwUuiCQ52R+9E62rGtda1PeN0g31BjuX4Nq3UYPOGi6FZdlBGYRvoqao35KeZJr1dVl6qM+jFK146RVXcBZJUXcnmlSOS6KVUoz+m2hypvQ9szk1jlafeuCPLFa52vwnivoXouyDXWXVEkEx+sXC3FO0fFVf1N8dTW46NbDSPLH8HYztvl4tJub3NxH3rlfhIiyirWo7JqJyLaCtdUF8rVUrJnYKJ7vyFrPDQFap2Ho83VknltB3PbEua/ZSQmpHLfkjs+wu7fpJSfK0eyqyWGYRiGYRiGYRiGYTJLZTCC0oARKkWgfwpa8yESiRnGdPwhoEKc2/KYtnLGwz333YbHn5qERx6/B/fdfxuKiw3XDsOGnYq777kVL734KpYuWgcHcvD3v72Nq66+HPdMuAFjxo1ESYnhVzkcJl/+9Ud/5mW3RstmPZDn6YRmucfJ0Ka4D5rld0JOVgs4HR5paLEytigXSg6HG80K2yBYU4g9OyPIz4kZT8ggWNS8AypKvdi6sRoF2XSdbuLzOBTmdJGigxqZmsjHv4IMR2TcUQYeNXo7nrhgBRnB4xnC9bQbghqRH4FozChkhFIhk5jrIJW6kPmJtqMyWNtF1aNVXerHrI6bMa9RYUVj1d/RQMAfQVCzzdLCzY1FPNHhlY2dolsNp8ZLxv8IamrK4KvaBV/1HiOIbbPooCAf/xToGVLfAB17vlktUFzLIZxRYOf+VILD9HV95OfRgvm5HU8cqNvOtOh/oDaQsJCojuP9HdTR+04mn1MsPDAMwzAMwzAMwzAMU8uqRV9jxTuv4Nt/GGH/0s9RmJ8Hn8+HJZ9+iIPffIK3np2KcDhmmNYpD4TRqe+JqKmpwTv/9z7Wr92Mtd9tw5dfLEW1zx+NBZx0Sj9cfc2VeOrJ6diwfos0jCxdshJLF6/B87NewcaNm6A7adCNbhQ3J7cAq1duwpjR9+K6q++Q4clH/4hvV+xEs4K28Ljy4IiaPSi+PtuBZjeQMOF0emScFcu+xeOPTBP7XDiwby887mxxTjMRTz/mxqIFq/C7y8aisrymNu1kqHwncnmhDO5WBp9kRvCExsYEkFhCwTBoWqxPEHbIfTQSWY1GziRmkSFV0SHTKGFAD4kw15mcfWFxTirlSoV67ZUCDTm3oaR6bafLIe7D6BdBVVXj5D2e6ECUhlzRrYZDj7THt7SjLYRCPvGcPCgDbeuig5oVRNCzwyoYx+yJjYfK343d9p66wXjGiMdOXCgtFY40ErWjLjbFg8SIhtSN8Xcq8/XKwgPDMAzDMAzDMAzDMAjDgSFDT0NFWTm2b95UGypKS+HJb4ZfXv57fDZ3Dj55/x/oM/Ak9B0wCC63Bw6XC71PGACXxwuybQVCYRxTkIMZM6bjyitHottxvdGrZz+MOP8XyPLk45JLLsOoa0cjFHTjrOGn4Ofnn4N/z/0QN954PdasWYdnnv6TdJl31k/PRMviIvhrauoZXtT3UDCMdevW4zcXX4hfXyTSz87CA5Mex7ertiHbW4zcrBIU5HSSMxRat+yJZgUdkJPVXJzohSOcBxcKEQ4Zlq5gMCQFidycFmhW2E7EbQ+3yzAa0zGa9dGqdUtcfsVv4M3KlunnZ3eA19EKRQVd0bJZdzQv6Izc7FbwegqR7Wkpj7Uo7CaPt2p5PPKy29ZxcZQMOyPuGwuHM4K/bj4O4epS6hwpo4xg5pAOyhhM9aEb95OJA42NMg7TzAsrt1GZRK+/dOvRTDr1p/KRqTworNKje4UM5vRcUYJDbm79PFu5UkoHvZ/pYp/fldhPfipIEcXpqF3voSGk0n7kVs4O+kj6ZCEVEvWXyZv7IqqjYGyX5caGCf38Q33fNxbJRKR4sxbM+811bUecUkJWpuE1HhjmCILXeGC/3uzbneuA+wDXAfcBrgNe44FhmHQg90n9izzId9cfn+hwRKTRyh+OoMDtQCgCVIv/uaLDkMORCJxi2xEJwxsO4IR8+2aGCHxwemqkZZFmIDicYQQCfoTCNYaxX6QZFnEqq+u7synM64DvVu7GXXdOxD/e+wscrhp4nHl4YNI0tG5VjOvHXI2y0jL8/e//wHffrUX37t1w/ogfw+kKY0l5MToFt+Gjf3+KgwdLkZObg/mff4nn/jgZ5RW7UXowiE/++wVKy8qRK459/r8v8dJfZmHzpk347NOv8KvfnCNnR7z+2j/Q9bhO+G71OmzavEU8f/vjzB+fjECwUhzPxv8++wbLlq5E8+bN0K1bV7QpaY22HbLhD5bBPBI+HZHBbPyzO/rZjJVRcO23OTiuu+FCKl0DdTx8lcYiqWSsp0WC9VHmatFgHd0gbEZdp6mNkXavq7dzOm2siFefqZa7ofWl5yNeGhQn0THCfNwqXRIetmz2o7JyC7K9YSk65OcUIy+v/nteonUekq3xQMfj9TFqv6c2d6MHVHRPGoRFmYJhVHnrP19va2e8YxGl1VvkJ41e91Ua+VCCVqJ2058D8Z4By5eG0adf4vHnqYoJRLrPHDM044EWmL7p2KNXeFBQO5jFdl1coGP1xQYjPgkIyfqIFQ1qxwRrPLDwwDBHEGRoaP3k5Og3hjk6KXp+Fhud2ejMfYD7AAsPLDwwDNPENHMD57UCOmUb353VlXAd2COD2g7n5CGSnYtgUSsE2x4rvyvKqr+DLxATF3S3SGo9BjO68PDunFcRcRrCwz13PYYOHTqIZ9zVuO3We8T52Rg27GR8MOcjFBbm4/fj78bGTZvw5L13ol/fHjjuuC5Yu2Y91m/YiD/OnoZ1a9fj3nsfQZ8+vXD88d2wZs1arF+3UQoPq1d/izGjb8U/3ntVCg+/vfgaFBU1R28RNyvLKxfHnjrtcXTu2g5PPPq0jH/GGcNQ4/dj/udfYfwtN6Bb9yJL4YFoqPjQUCOgbtxbuyYbx3XzpWXk09OxQgkPxxR3lp8KMv7GEx7i1U0ig2xjQte1c83DUXhoSF2Z82GVVqI2iXdMT1c/tmtnBBUV25HljqQtPBBm8UHF110sWbWPaj/ql49vizNLgWYEJfEpQwJDvPOV+KALD/QMdETctmbSWBmVzc+CFUvDMbdVkaigLLZJVvaI5zfNVKOJHWFxa9J+p0tsi3J5PBEEg3XdXblFWwTEPreLjrmkJhMiRVpBQrI4PxgS9SbqJRgi6Toi0zOuTYv1izjOCLZXkfAo0hKVSCm0clfLODRBg5YSojg0K43cUBnn0PkuESjngHi0wiH2eUVxKXkdahLa51Z5EdcJKTN49BqiSqSYruKocwhaFiNCcUQBQ+LiVnFq0zHFobxFr1QvHZeIEzLFUWnGjoVE3Oh+cTLFdVBmxQkOkU44GJF1HIrO2JPrLsm8GHGprckboos+qeIoE1Govuhiso1F2k5xLEI+roykJHQsIs53e0RORAVRvYeVH6xoHVKfoDbt3aMbCw8MczTAwgPDsPDARmeuA+4DXAcsPDAM09SQ6HBZifFJkNCQs/AT+ZmImi694O/aO/oNOFC5FIFQKdRITvOIT0If5Zmb1QbLF22VwsP4m2+QxpGlS5bjiy++wuTJjyEQDODm8XfgxZdnSuPZ3j3lGH/TPZgy60947eUXUe2rwcT7RiEc8eOz/y7Giy+8hldenY3HHnlKCgV33H19nWNWwsPvrxyDW2+/Eb36dgL5Crn2qlsx6rqrUVLSCtdeMw4zn30K7doXIRx247prbsWN466tFR4Od5YtjqBvf80SlQLxjMiEbshNRqKZDmZUuuka9+n8hggD8ciU8NBQqE2shIBUocW0yShOgqBciDwDaRJWfYb27d7lRn6uC62PSXwd1Z+SCRA6yUQHwpbwYAMSF6ZtaIsai1kPBB2nfFRU7RN5CcpnHT0DlQucVOvZzuwFwyRs3OPSOEzWcfqQhmr6FB8iu8qmLaOTEVwasR2GkVzElWJAyC0N4gQJCyQVUBpknKbz6FNvY0KVSV9DRhQd4zobC03bgYQpt6iilsXGtRWJnkHfB+y0XzLiCdF2hKp4WJ5b0yOu8GDd2xmGYRiGYRiGYaKQ4KCLDgzDMDqnFcVEB++6Fcib935S0YHIWr9SxqXZEERRXj+4nNEpExaYXUsoqqqr8e+5H2P6H55FdnY2pkx7BJ27tsfmTVuQlZWFp6f/CZOfnI2XXnwDHq8HB/fvw6b163HaD/ohGKpCOKwMKTTqE1i/fiMGDx5gOhYfSjMcrpGGNYI+dmzfLWdAtG/fWqZDrqi+bzTGOFXdCE+QkTiZoTgV0YGgbfN1kqHixzvXbDBNBcq/CocaKkdDytJUqDzm57aE1+OG2534/vFVhKJb6WGnbUgUuLn9d9Fv6TG28/boVn0e39ROihtGH1RiQ57IWzAaUjNE2zEkS4FAVC0F0gxodgEFmvlAooJbJKE+PSJ4vSJkRcQzj557NOJebEfjOL1BONwBGeDyS8Gi9pmYoPn+vP54+enyh3FTh2W1osOUjfYWtKe80owNM99HsaEhmIX6RO1vdcxO/0pHDGHh4UgltB0fP303xowahVGzF0d32iCl8xZj9qQ52Bn9tnPOJKRyqcOBxbNni1IwDMMwDMMwDMMw6UCulfpF7Tue7RulmJAKJFBkrVsR/QYUZB9fz4Bixu3KlYEIhUPIycnBXfeOlW6MPvvsf1JwCIdCyM/Pg9frxZlnDsMPo2Hsjdeh+Jg24swIqquq4ZA+J3QiKCoqQmkwGwv3taUxvWJfAqtZHPLzc1FRUYHKyho4nakZwQ8X6lVNmigjsm7QJwOrLjhYiQ9qtsOhgNYWUOFII1WDbCbrID3RwwuXO34e7MycaQhmUSKe+OA0vIfF5bEt7aJb9aHZDrd12hb9ZqCeg7rgSoZfPSTCfFw9N9Wz00y8/elilVdz33vqu4446MmSgsONXVdgyoa+cvbDlM19RcNGIyWA+lN1lQ+VItC2uX8djuKDVb2Yibc/GarP2BGd7M5wUKSbJxYejlRWzsV/W1+BJ2bOwqyR/aM7bZDueY3CYswe1XTCwOLZo2wIJzsxZ3ZMbGEYhmEYhjkaIFdLyt0SwzCMQq3rQJCAkL3ia+NLitCMB5opQXjdzeBxNas1oCTCX+OPbgE5OVk4+ZTeuOqaKzBl8kx8/vk36N2nN/x+P6pratC793Eo7NgL2/ZXo1rs6zdwMN577184sK8Gfp8Xblc2fve734s0gQkTJuL8H52OQc1CiARaollhS5xz3s8RifrSTkoEOK5bF7nOxJNPPI35ny3Hc7P+gp076y+QfThD/sEzhdUsgkQ0VHTI5OwCZcxMz2h+eKDynq4h1sqoSzSFYZd8zNOIeysyITrY6Wt6f5LXtJgM5JULGMSH3BDNWN82+i2GWt8hHewaru2KCg0RH+iZrYIVlCcjGDM4iOvarcSoFvMNsYHcLdHMBVGNeYEAxnb8RjsnFhSqP5JTJ7/fh6oqcW0Kcfrq4UqiMtqBBAQjuGWw87dToc4l6Lx41041TzosPByphELo2O14ZNtQCOuQ7nmNQn+MnDVS/L9p6D9yFg651sIwDMMwDMMwDPM9obk75mIpXdFBQTMllMulHO8xcpSvPtJXbZNhjFwXUVC0LaEZDOLnbKQKP/zRYFx19eWY+fQsrFr1La699mq88pe3cOUVY/DgrTdh0dcin54s/PD8X4o0czHn3U+Q5W6BH/zgVJxyyqlyoUwdmhHRt+8JGPHzn8Nf40Tnjr3w4osvwiEN6fWFCHLtRIuguj0R3D/pduTm5OD9OR+iqHkztGnTWsSI775INzypcCghv+0NhQyBZtHBylhsXviXIGOvXQFBxTWfc6TOWkiHTIgEZNBVC7/rC8CnQqpG4WAggpDFbALVj2oqI2iW29aW2y4dqz6XCL1f3da+vliQE1tuOC5VWbGbimzvdkUH/VmYCKvnhi4mmJ+dVsQM2amF/Nzm4tMwftN3hS5I6EbxmAupIK5u+ZkUGmQ49htcUvJFnbj6uap8qj8rV1EKeuboqHjfJzHCLno9KwzxIbWyUjrUx4x6jp2bib9DvLh0k0FuiXbgnPuGw3gl2ok5k95DyX1kWBfbz/0LoWb78OX8tdhd7ULx0JG467L+yEMI2z9+Fk+/uRR7/S7ktB6ES2/5PQY1AzZ/OBnPv0vxQ3DldMDp19yEi3rlyZH7z3wlL2Iw5DrMGtkXexe+imdfno8tIv2C7j/GtaPOx3Has8v6vG5YO+cF/Pl9ur4Xxf3Oxu+uHB49r26ZyNXSeyX3RY33lXHOC2HlKzOx4+wx+FELircar97yNMp/9QRGnUS+PH2YP/MvyBkl6sVVN/3Fs6dhzbF5It0l2FgeQk63EbjtprPQlkSSyrWY88Kf8f7SvfCLl4oObXtiyFWjcJZR2bWE9i7Eq8++jPlbqhHyFqAAPXHpdEPcWDx7Enaccx+G0zmVK/H6lOfwSTTesT+7EXcOXIFJE96GPvltyHUkVpRi6V9m4qUvNqLcD3iL++HC66/FGZSxnXPw3L9CaLbvS8xfuxvVrmIMHXkXLutvVHzlytcx5blPRJuIP1KqbfP3YuGrz+Ll+VtE/AJ0//G1GHX+caIvJIcXl2YYXlyaFxbmOuA+wHXAi0szDNNUDGturO9Asx1orYaG4us9GIG2x8rtitA38jMeZCDJz2mDnKyWqKkJSX/jldW74HR65L5gwIksb5Y0SFX7KrFilwMuTxacRcegxh/BSc33IBLJQiRkGMXDAZ/8DFWWIigCfXfnGs9BV15zuPNiz0Sd3eI3YEl+GfyhMkMUqRG/27NzEY6EsW3bdrRqXQSX24ntW/fgprF3Ycq0h9FS/OYMBuob/+IZeKyMS4SKH+94Q1myKIwTBqSnPujGK19lEC/UDJMyDbmpSTRKnUaf6wbehqJEh7IyQ9QirAzwZnGEFviNR1OM8s8k1Bbp5tmq/ghl3C1udYz8tIvqF1b5MRtLVZwd2yIoKHSgMD/WRqoPpSI0mLGzsLSO6iPq2o9vEe9E2u1BIsKTG9sjbON2dAUiuPnYuq6VFOVVu2V+yCBvR3BQ97/V80OJDsnEBhWPjNbBULXcjoeqh3h1Zu5vFVUHo1upo8qvixAE5VNdY9eOiHje+sR7a/0pWipOon7XlND9pGZ7EMnaJRn6s5/KSPclLfhO2Cmrfs9RfOpDel1b9T86bt7Pi0t/HyjbirJ2IzD+iZmYNeM2DNmwEGvkgZWY+2kJrp48C7NmTcej44bj2OiztqD7CIx7dLrYPwvTH70QkY//B/pTQCP3Z103RBrF6Zh0mbT/Y3ywfhCup/RnTcWDFwBvv7PaSCiK1Xm+xX/FSxtOwA103swncMMJG/DSXxfDeCWLT/zzXOjeJxfLlkZ/CG9YifDZvwRWrYZ8RPiWYBF6oYfljIvd2OMfjCsfnCrSfBS/LVyKJfJvnw9fvvg8Npxwg+Eiavqj+HHxLiO9OmzGu9P/hbwLJ2AalW/yRPyid/SQiT3/ex8HfjwJ06PxLhss/pi1GY77Zk3EiCEjMJH2i2CILFkoHnoZJso2moXJt/TE8rkxv6ZlW8vQbsR4mbcZtw3BhoVGy1KbPP+3EM6dME2cF2vb/R9/gPWDrjfKMvVBXIC3YWoqhmEYhmEYhmGYQ06n6EByh69hxhOFmvFA1FTH9/OjDCMV1buwt3QVyn3fYX/ZGvj8pajy7RXb36GsejU275gvwhfYvX8J5u4KYM4BB97f7sOivT4Eg9l1RIeqDctQ8d3XqN72HQIHd6G0chdW7P0KH+79N97c9DKmrXoQf147HV/s+VQGRWsvEPRnwx+oFvnZjKBjF2pC+1Htq8bYMXfg+mtvxx23PoQbb7gdAwcNQJu2LRCOpDaClIxBVqGxocVmM0WkuhROf/wR4WT8bSzRwQ6JhIbvO3YMkFausPT6M6ehjJupQunYyY9OmMZLa0OmMyE6pIpV/dzWof5shVuOtTeDoSAS//nmjMTqnZ51KliRTHS0M8OBIEN+OBioFR2ovPGCQt/WMbevMQPCYvXnJOjGbbOhm4z3JGhQCEaq4PZYL7AhjfGacf1IQO8TVH5zGaW7qTRnI1F/shIbzCTqk2ZYeDhcKDoRZw7tgiJ6Zng6oFPtmjPdMLDjl5g6aTKef30ullXkoYgmBgi85Uvx4kM3Y/SoURg9dir+u2RLndH4OqVLF+GzD6fijhtGYdSo0Rj7yPtYs3ZD0rUK1izehiEjhqKEfC+5slEydASGbFscFUXik+g8V9+BKFi5UooXm5eWof3Ak9AvtBzfiuduaPVyYMAARItoogtOGX5CNM1CdOhQFN2/Gsvdv8aooSWGiyhxvWyrZ+/OFdg1+Epc0LMI8rAnD3lxntGt+vXD/r9OwuNPv4i3P9sCb5G6lhUikW0f4A93jhF1Owo33PE6lm3eWlu3RSeeiaFdjGt6OnSCato9Cz5H7rkXob9sdBeyW5agOLsUSxd9hg+n3oEbaIHv0WPxyPtrsHYDryrBMAzDMAzDMMzhBblaIlz7dxsbDUQXHmidByvqGjsiiETCtcGwThr7qirLxWcI4XBQfh/ZbT3GdFuLGzp8g5GdKuCEVwoONbs3ScFBzXggKsSv1TnOJfjM8S3WOnZip8MYsVsWKMWXez+VgUSIrVWb5H6HSCvH2Q1ORy4CoQopLOTkuvH87Km4bvRInPfzn+Hxpybhjruvh6/mACorSptEOGgoSVzW1yORge/6tutwU5e10W8xdMGhIaJDomsnm+1ghR7PfM6RYMi0MibrhuQsT30bCNVDnXpJU3xIFfLhL+5wuX0oRIeEpHiPKK7pHN/Gk5dXv2z1RphHDPdGmcDrLKwzy0HvB8mwE1f1GysBgsoVL5ixikPB5cxCKBgzb6drdP++os+gaAjquWZXfCDsiA8sPBz2ZKPvlQ/j0dFnY0B7YNVrD2HWl/RCtAx/ezuA4eOfwEw5+n4iRsRfIF8uqDXwGprtYIzKl6HW7VMT4+qBXliEJb6dWLH3GPRolo1eXcuweA2wZmUNevWylh3iEgoh5HIlX/CeVsZy2ezybc7CXU/cjYuG9UZh2b8w48F3sDl6qB57PsIb33QzZmLIur0OQ6KHEuH1eqNbOn7RVgNxDc120NrqPun/iWEYhmEYhmEY5ujGbHSyCmZycmP73Y6WcDkMw17gwC7U7In90iPBYZFjI/7m/FJuJ4JECJoJQUHhdRiuJmoC+0U4gJzCAPoM6ICTh/ZEpy7N4QvsFb9JfQiF67qzOFyhxXDtooxWVkZ5s4FaiQ2ZEBwSQcbUZG5jFGQYtSso6Mb3TEDXVeFwwCw6VJrylunyx4OuSYZtl8uNbEfhYSE6qDwoaNaDxx8xrdWQ+L6xs64DlVsZ6s3PtHiCQ6pihIpv9x6Jh91+qwQIq2d0IlQ+9aDj8QJ5Bd7afknPm9rt2msa4VBDIqge1MyBRH8PGvNvRby6MddxQ2DhoclwweUvFS8nYjNQia1ff4D5tgax78SqJTsQKu6BQaeehRHDewGl5eIvtR/+vJZoky86A6W35HOsOBA9xYJWPXpj81uvYfEBY1RFyLcPqxauRnzPvwbd+rfDV2/Pww4fTUfwYce8t/FVu/7oFj0ej8TnZaNXLz+W/28p9rUdIMWPZgN6oXrlf7Cyojv6WQ9siY+rM7oeeB9vfVcm3SsFDqzHZqtZkse0h+vjtzBvN9VBCL59q7AmzhSR0g3Lsb4sB536DcKZ51yMUwoPxOpq1zqsLZNXQkC2px+O4tYo8rhkva6ftxDrZcTENBNpV334DlbJNqH87MBeXyv06L0Zb722GEZTGflcuDpZSzEMwzAMwzAMwxwaIjmpGZLiEcmOGfVCYV/aBhcybJHYoIKCZiZkOzvJbTnbQRMdiDWOnVjsMGYx2IVmPfx7+z/kNgkajmBLVFSUYt+BjfD596KqZgcqa7aLz51SjKByGTMzDN/nmXadNGVL3+hWw0nF05JhKDWCryJQux2PxhQcdFIx5qv8qM/GMFRSflRQ3xWH2jDq9TaznOlQXr5Xfh6qvIYCboRCxj2TKdEh1YWlE3FT57qGpdwELsVojRMluulQuVRQ0P1D9ZyqEVgZ52ndBj18H4lXdlVGCoEaFwJBh3yGqn5JffVQ30/xsJr5QSQTIBT0902FwsJWtUEnndlIVF/6s4kWCzeTzt9kFh6ajF4467StmDl2FEaNfxhvrC9G19bRQwnJQs3SlzFhPLlIGoP7/t0cZ50qOpSrP87t+Q0mRtN7Z3tLtE9ksO94Lkb/pBRvThwr3QGNu+c5/K88S6SemOz+v8HlnZdgxq2jMWr0rZixpDMu/03/OK6QYiQ7r9mA/ih/81Pk9oiO5G/WA22Xv47lHXpDrjmdEi1wxiWnYMeLd2P0qNG49en/ybUu6iHq7DdXtMTHD1MdjMMDLy5FWZyCZGE75ky9A2PI3dH4adh2yrmiBYk2GDDMgTl3G+X623diV9sf4vTAK7h19CiMueMZ/C+rHTrIuElocQauPi8QbZMxuGPqHGwU7zcdzx2Nn5S+abStyOc9z/0P5Vn2p7oxDMMwDMMwDMM0BZuikwLUgtANJVhkGE/IOB8IpT74SjeK6MYZCoTH0VJ+kuhAazno0AyHVEUHxcrSpbVul/KyOsHltD+LP11xJREz1hm/XhuMQ3Osb0IZqCiQ0KBDBiwV8nNb1m4rMi04KEOZYsrGvrUCjJ4XPQ/xiLfWgzrXThqEqptEJDveFCgByOPNRQT1xS/dTZUZu3XRULK9TnhFaIyZDmYBIFWUiKCnc4NJiCBaBIK4rdNmuFzZMiRCLyets2GEmIBgp9/o63PYXedBofpEoqBQ2+Y86YKqOSR65tExFXwV9p4TbpcITjLmGyKF3Xv9UKMEiHhChF2szs1U+c1toP89VST7G+aICKLbDPM9xYftm/ai4JgSFGTTrIONeHfy+2gzfjROsv++d0SwYMECtH5ycvQbwxydFD0/CwUFh2767aGmvLz8qC4/cbTXAfcBrgN6Hxg0aBBKS+Mb7Z5++mn5ef3118tPK5o1i41qmbfEcAsw9IT28pPYsWMHpuz6fo6gYxgmM/TLB86LDrTMm/c+nNUNM6JXDToDoaJW8AdLcbBqqdxnNnIkggwgieLTOgw0KyFYWYqqjUb6ijmOJbVrOaRDoacZfnfcGLntC+xCWbUhbFjlRzfUpFK+eJDBzTzT4aYOy6Jb6bNiaRi9+1mPV1WGRn1WAy2Kq/zTxzPo6kbLTKEbPUnoeGrr8XJkearXUunEM9rR8WQGPWXwNRvsD2dDqNUsBxL/yAXPlk3rDVdlFDJQBjt1rEPtuXULUFzYDM0K6hp4nt9YgD1uJ+5qn7pIqWY8qH6arK9Yzd5xims7IoYL7VDIUGGVK6ZpG9qiRhzPC4Zxfeftcl/E46uNX162t/Z+sRJUDlSvk5/Z+TRzIUfkz/DjTwICPT/I2JysPWhGld3nizLa28HchlZtSgKDTjLjtBmzMT1RWXdujyA7x4HmiZZmPQwx93VFdn7dvkZ1p2Yf6PWqZrGoupKum6LrWxS3OkZ+poPenrRNfS/Z37F890CUlBiuBs3wjAfmCKAGe+e9jIk0u2IUzTp4BWU//TUGHWWiA8MwDMMwDMMwTFOyVLOb+Ls0bJR9OCdPig4SZ/qjkBMZuNTaDqHKugIDzXZoiOhAlAVKsbJ0SfRbjFQNbmkTHVNKgkMmRAci2TBVs+hwOKBEByKRq6d0SGbo/T6ij4wnSHBQosPePbuiew8tHpcDbnfMfPnw1mZ4eHsz7PGKfeK/RzfVdwnT2CihIuLwy0AzZchIq4SMsZ23y/UflOhA+6lOA+FSGej8sKMalZX1XT7FcwOlZi2QEZiMwfEM1zr0/FEhEfqMBLvQ9fU80DaJHRT06ya7tplqi8Whk5U1EnVf932CnidWwQwJC8nKT33LvKg2Pf8y/QxUpNKmLDwwRwDN0O+3d+LJ6cZCzDOn3oPLBhYnX2yaYRiGYRiGsQXNdNBnOzAMwyh0d0u1wkGKkOjg6z3Y2IYfgcg+qBGWqRqtCKtzaH0HRbCq7gjpZAtJ26XMb6Sb7Ul/tGnaOGhFhlRWZUiOM4H3DyvR4VDMdiB0g50zCEzZcLzctoNueLcy+qUCpUUGQAo6DU23sVFiAwXCnH8yBGeyDKmmFQhGEAzq6yZEkO+P4K62pTLc0alhomEykhl9dSgu9X9zIPdKel/T7x8rocGukJda3uyLEIkg0SNeaCjU1xxkaBefKiTD4QJcR6B1W61hoaO+q9kOdmioAGHlyikV2NUSwxxBKNcKRzPsYoVdrHAf4D7AfYD7wNFeB43haskKdrXEMIxiTHtyNQTpaolcLqVKTZde8HftLbd94U0IRmJ+9slIlgl3RC5HPnKchkG64ruv5ToPikWOjWmv76DTq1k//KTtz+V2ZWg5KisPyG0iXhnMBqRUfLErpm06UWoOOf4Qru26Mrq34SxfGkYfC1dLuhFLuZZRkJHVisYSHczQehPPHDix1tWSMvbKEcFRI61u+NaPExTHjmHcKi0d3SCcSaN9plHl111DUX5ptoMaeU6uluy6blHiSzyS1a9ebwS5Wtq+BWgp3kkK8zPj1kI39Kv+qvdPcxkoT5QPhYqr6o7YuXOjdEdF94ZV+Uh4oJkRKl21LoqVuyXKH82EoBkR5GqJoGv5w2Vym6Dnoq+ypnYRYatrkoCQqeenjlm40Gco6Iv5p4oSHQirxZGpjOb+Qezd60Zhs2w0b/qJL42O1f2i2lWHXDHpM5TofrUSG+w8h1Udq+ta5YH26UITu1piGIZhGIZhGCZtaI0Htc4DwzCMmWzHFvlJMxcqh55te+YDxddFB5rpoIsOmSQUiRmsXHl1hdUKZMYorhaYJjyuQhQWtpJGPwpmQxGRCdEhNiLWkVHRgXBaWIziiQ5qZLcVTSU6ENJApg+OT4AyHOtGZrOBzQor4ydB+1XIJFTnVkbETKKXWzdgpiI6JCOdeqFzIo74glYmSaWeddGhoejulnRRRL9vlJGXniMUyEivG/zj1W26ooO6jlUwo4sNep5UHq2CGdqXl9PMWEuEguiP5hCvjG63eN66j8wx9VRuO5AYkZ2XVVt/xr70nruqvhV28xAPFh4YhmEYhmEYhmEYhkkLTyCMcKQa/pAhTpKYQItEK9dJVijBgUQKJTpEIn74wzvktk48o306kBsnwumpa1zMR2aMuoWe2JBbf2hvHSFBNwCS4JAJ0YEgg9NNHWldh7qLZWeCSAIDvnmmg4KMXSqo75mAjI62DddRS5fZOGx23UKCQ6LR+YcDuiG8McUHqivdwGhlHG4Iqu1SNWJS/zH8tGTWjZiZTNQt9a1k/d3cJ2lWA0GCgxIdSGTJzq/rPNzo/0ab2GmbZO6SdKyer6kKFiQ+KAGCXPNQoNkL8YLZfQ+JDgq7fYTiUXA4sxAIGv1DPSf0QHWRKHzfSGUhcP1ZnAy9TpIJa6ncxyw8MAzDMAzDMAzDMAyTFjd2Xis/g5ED8IXWSwGBoDUfyn/yKykukBBBQgOJEbStCw6hcA2qfFtQHfoWkagwYCbdUbtmQhHDsOf01nXZUoDMuHBpl9tJfiqBwwor39zpig4K3WBEIVM44liMkrlXImMfkUnRwQ668ZiuTe6DKFiJC7ph0px+vP06Vr7nlSHULsmMe40pNNgh1dkOVF9U33r9qdAQnO4gnC7DOJ9pqC/HE9HskEy4on7odDulmyUd/d5Q4oPVrCGafUL1l+w6qt9Rn3K67RmmdcGBtu0IvEpUiBfqCAjR0fdWgaD4+idBLq2o31v1fXV/me8zryiuJ1pkfb/CV5GZ59DhhF5ndqD+ls7z2Kot1D67eWDhgWEYhmEYhmGOMlq2bCkDwzBMJlAGjXCkUgoIgXDMVQvNbiDXSyQ0mBegJgO9H5sQ9uwRaTT+yNNQwBjC72l+TB13S8dF2kS3Gkb7PEN4CAZpPYH6RjyrWQ4NFR2aimQGZPJhn45hKx7pGKtrr2/D64qVgTIRSiSwky/dOGp1HUormehAZLI+46HEGQqEnt9MuVgi4tWFHUJBIBCKLnzdQPEh3vmpig/xBC2C2k2FROhxErmSIpHLapYDCUN0TK9X5ZJJzapSwYx6PpmfU/EECDIymw3NqbanVXw9TSuxIRl0H/n9DgQCsZte9TU9xJslkMrsgcMJo0z12yST6O0RExti+ygPRLIZOLy4NMMcQdBikg+8ZYw4YpijlVfuPIcXFuaFhbkPcB/gxaWTLC5tB31xabW+w9AT2stPgheXZhiGUIv4mnHACzgdcKFALuzscBgGC5p1QOstRFBTZ92FxkSNeHU6s9Ci4ES5HawsRdXGmHuizxzfYq1jZ/Rb6rTP7YQLO10mt8uqv4MvsAtm90o6mRYcdGOhMkYpw1C6rFgeRu8+xnhVZXCnND3hIrmtIKMpCQ+BsPF3h+Imunay4wqzkT/V8uh5JtTaBbpBXb+Gime1jwycZGhWx6TBl0Zvp5gnK8FBGbApbXN6uqEvmSE7HcxlVYtKpzrboaHo+dChPO3Z4UKzIhfyvNr9pC3GnAqJhAtl/KcZCnqbEObFpc35VTNgrPqEuc0pbarn2Mh/6wWpKY5qc/Lfr6D2IXdFhN5GJN5aiQxWz5p44oK+YLBOvGdKonZLhvlcvY6JZP1d1eu2bVWiv9L3aBskuLYucH9fRQcF1Z9qL/W3Rv2ts1P/ZvS68ToLEQ4mXiynomqf7PcRkYdWhafx4tIMwzAMwzAMwzAMwzQNIUelFBb8kR2oDq9BVWi5DDXhTXIB6aYQHcyjd8NRt06EO68Zslp1lNvEsEh35KfpcqnQ0ww/aXue3CbXUX5/3QWydWMgGYsMdzRG3hKFhhLPKGgXl02LEYkOqWInb7rxLB1DmhXK2JsJUskTGUmtDNBmA7cZMr6qkAyrayRDL4PKQ1OLDoTKh1Wd+vwBBPyRhLMC7EKChVUgaNZDvHq2U/+EEiDiodqboLhkbDeXWbl/ys8pFqFFdG99GtJGZKiuH4xR9Kmgt5se9BHyunimo+KqbTPxzjMTDosQin4RUD+Odz+R2KDCkUayMqnng9UzItUZh0p0sAMLDwzDMAzDMAzDMAzDpMVTm46PbsVoCrdJdqlnSHMfRChiGEyyWneqKz6Eu0e3UuOkVqfVLiwdiGyTRrT83ObSEKSLDoncs1iRjgBB11UGPQpmA6BdYx4RCccW9LUyDBLKGGz2YZ9J4l1bkcjQmAw97XhpmA11dg1uiUilHzQlNJo+k+JMOpjb2+NxwOk2nimqvzXGeg+Ex2nM9tTbPFn/S4a67+20ue7yKS/PEERIfDA/x1q0ritIpDLbIRFUVhIhdMyzHczPE/NMBSvM5+iodM0CWzKxR9UpPaUcDkc077FwpJNKGal/0OwICv5wWfR74nWB7ArKavZNPFh4aEIWz56EOenP3GwAizF79uLoNsMwDMMwDMMwDMNkCFf0M0o8I8ahgIzwVvhDhvs4gsSH/OMHw+nJRhs0x6/CJ9me+UAzHU4qPg29mp0gvwfDB+Q6FzpkdFQhHuaRx+lgda7ZwKdIZATUcbnteeYOhXy1RlU7AkAqBrNkcVMRHFI1qKtrKwOnfq1U0tKN2HpaKj07ZVAjlc0iSCL0a9iFZjscKqNtvOv6AxHRx2J9sTHFB70vE3brIll/sNsWj29pj2c3xFzWOCNGe1uJXVaGY7VujAqpoPJIgmm851Ci50WmMAsQyQgEa+D8nlu3ze1oB4rfkL8Z8SA3SwS5zpMzG1J8hphh4YFpJFjsYBiGYRiGYRiGYeyTKRdDyYjAj5rgBoQjhmGORAcSHyi0bHU8Lm35KwzKNcQEK5Tg8LvjxuAHrU6T+yIRP/zhmKBBWBmJlaFID1bM2tovupUaZIxShiI7xruZ646rNSYqw6MKQc19CRHPCKuMUxQU+rYVh8q4bQXlRQU7pDsjQDdoK5LVE2HVj+ycZxe93Id6toNCzxONZnc6HZb9OVPig3K3pLBqKwXdL1Z9heouFQHCMq4TKPO68Pi29jLQrAcSHwyR0BhZ3rJVa/mpoJkOVrMdGor+fFLljfdMMfLX+KKEGarLcNiB6qrks0kOV3TBIVUBQm97Q4iI/wxLRYzS+z+1OT3jKajvOsn6PAsPDMMwDMMwDMMwDMMccpSRK1PiQyJDTCQSgD+4FcFQbD0GEiCk+yURTu10Hsb2vAe/O+4GKTJQoHUcaAHpuoJDQKZRHfpWftch401hYSsZEokMZiieM6cZXtxxSq3LJnNIBLnTqKg6aBjlLAyFz6/rgqe2HI+nth6P6iwnntpY310WEQlZLzRLI85ViEciA1hTQXnQ86G2lZG0qQ2lSkBIRTRoiOiQrA0obav004XypUImUPl3SF86crO2Pyfqew1Bd3UUD5UHc/0mq29FIlddDm1mBzF5Y3v5ScbdeP1VGZNTmeGgRF5ajFiFeJjLReW3eq4Qh+K+8rgjcHsitvpepvpmqsQTExLtV6GhUJmpfVWbqxAP5YrJknA2CrKPRVFhF7Ru2QNt2/RBQUG76EFrHBFBdJtpZMjV0o5z7sPwNuLL5g8x+fl3sXZ3NULiQd/h9Gtw00W9QK8hO+c8h3+FmmHfl/PlcVfxUIy86zL0p4OVazHnhT/j/aV7EcppjYEXjcWVJxebZreGsHfhq3j25fnYUh2Ct6AA6Hkppo/sbzrmQkH3H+PaUefjOJH2zjkz8PddDuxYuBR7/V4UD7kEN115Moop8YT5nY1FA36DTp9MwXOfhPHTX7XD23/9ijISpR1GTBTl3jkbk3acg/tkBQh2zsGk90pwn8wXzZAArhx+EM8+/SaWdhmJWWJ/5do5eOHP72Pp3hByWg/ERWOvxMkyQ4wVCxYswANvrY1+Y5ijk1fuPEf88as7YuVoory8/KguP3G01wH3Aa4Deh8YNGgQSktLo3vSo1kzw89xPHbs2IEpuzI/wo5hmO8fN3VYFt0yaIixxGwQsWusN6Ono/tHV0Y03TjmcHjgdObCAS/czqLoXhs4IuK8cvgDBxEM+US5a+ByZskAhxNh+ClxeTwVSFiYsqWv3Ka6nbq5L8Z1XIYp4lMZYGm/nXqmeijMMRahfWrz8SJxuVkP1Ya6YW7d2iz0PaG+yKHXXTwDpEKlR37gE8WleJQutU+yNBVmI6Idwy+do/ukt7qWSldPL51rEWbDfmKXW3XTtBIFSMyyyh+h4uujlSluvLzq8fXy2S2bmUykYcWWTRG0EE2Wlx9bc0T1QSUUmGcspIo+c4JEDbt9UG8jVY9WZaf9ZsGB1m4wx/VVhPD0wZ7Rb4KIA7e134LKynKRp2qZr+z81Az7Vs9U2ldv/ZsoqbZdKkKD3XpNhe1bI6JviPfW5o46fTAemeybdsmEgKALzio9NdtBF51IZDCXkeqFBGkzyf6+qr6j+kpRQTd8+skifPfdd/J7bm4ujju+M07oOwQlJTEXYTo84+FQUdAdI8Y9iumzZmHW9EdxYeRj/K/2708Ztpa1w4jxT2DmrBm4bcgGLFxD+0NY+cEnyL3gXkwV5818Yjx6L3sDn5l/U25+F9P/lYcLJ0zDLBFv8sRfoHf0EPZ/jA/WD8L1T8wUx6biwQuAt99ZHT3oAzpfgHunijzNmIRfZb2L2R/vNw4lzG8IW96bjQ8Lf41J0+/D8B+OFGlfhyFDrpPXnzUrKrYko2IhXv7LRgwZO1mKDgitxAef5OKCe6eKNGbiifG9seyNz9Cwn9AMwzAMwzAMwzBMJjEbnpKNyI8HnWdel8FsNEsH3eBiZZgKoQKB8G7pKqkquEy6YfIHNyIcKYfDWYNIxDi/psaHqqpyeL0ObNiwBg89+ACcLi8cDrcITpH/bHjcBaiq8OKLeWtQU5ELjzNXlkEPqfDMup5ke5Tc1HGZIRAEI5i6vo+xMwlkMKr1053AAvTSBmPWAxmsVHA6rQf9kfFQBTuo/hHPQGluk1QMmYTKrx1STTtTkFFaFwSSYRYd1Pl2DKsNwW49WtGQcxPhdtNCt9EvUVTfUzMf7LpconhWIV1Um9ppW+WKyco1Tdx7yREbK67We0gVegaYRYZ4okNjkcrzIlW8XgoxUaopSEVIyLTokAyr+zDevZns75FV39m8eTPmz/8KlZVVWLNmHZ54bFr0iDUsPBwqvOVY+uJDuHn0KIwaPRZT/7sEW7ZFj6EIJ545FF2KqGN50KGTmrayBovnfYVX7x+L0aPEeTfcgT8vXIJ1G6KHo+xcsQuDr7wAPeX5IoW8PJGKQenSRfjsw6m44wZx/qjRGPvI+1izdgOMNa+L0LV7CbLpge4pQv9fnou8jZvlkcT5LYO/+yW4fvjxKGzIZITSQgwdfSUGt47mds1izPvqVdw/drTI6yjccMefsXDJOpiKyzAMwzAMwzQy85ZslYFhGMYKctkzY509Q3g8dMOK2diRqrGeMI/kNI82VoYw3RhGRmkK5D6JjO5uTxirVq3GxRdfiuuuuxZ33XUnrr12NJYsXYq9+/Zi5UrDvZLT6YHXUwiPOxcuRzYOHijDc7P+jIqKajnzweXKEsfzkSXiUHA7c0TIlsZlEiq8brHPlQeX0wsHnNJQ1czvl2n7vPUNhDd1Xo5xXZZHvyVGNzjlle1FuDo2lC/XH4IjZBjs9rm88lPHjn8MVWd6aGzjuIJmLlCga2YCyredvDeGgV1P00p0IPS8WeVBiRM68fJqvkYi9z+HmmAQCJnWGyHo3qU6SVV8SEQyF056P08Fagc9FLc6prZt9GfQ7M3H1LlHFbTWA0HttH/3fuzbs7s26KKm/qx8cV1vTNt8Ip7ZZgxFVs9VimPOjx4yjV6+xoAelYGobd+cf3PZzMfThf5e0XO6IaJCJtbmsHKvRXmyeo4ZbvuMvyf091EFM6ofKfdber1FHMaN2KpVMW67czTuue8G/PHPU+W+eLDwcIhY9re3ERg+Hk/MpBkBszBxRGKfWAYB+IvOwwQ5iyAWpKcijbDoB644LesXd+TAa2i2g5bGfcNhOSGhqgrqkZU4v0XoepzZ3VMatOsmXT7VEvCj6LwJdfM6ayRMxWUYhmEYhmEYhmEOMQGvA1M2Gu6BUsU8mlMZOXTxIR10o0rEEaw1rtoxLpNY4K9x4OGHnsS55/4Ms56bjD9MfwQznn4SxS1bRGPR7+8wqisdoCSzsoqkeNCpU3s88dQktG3XWpTBicKcdijM7YRIoAW8zjbIz+mI3Ox2yMtqB195Lkr3upHjKRG/qZsjFHDKhVJ/3/VbObvBEaxr/ae8p2rwovok49/lnTajQPzOVobN67qsw/hO3+Lm9t/VChDpoNaLoDBzXRe5z6qOKQ9k8DYbvTNBIkMw5UWFRNgxStqJEw91fUrDHBTxRAeFOf7hSrK6TgWPeLZ4PNb9U4kPqUDiQrzQUFJpG8q7Msqr/lvlqW9Ze3xrezylrfWgk0MzKOIYkK/oukJ+OnMK8eyek2v7jlXcxkKVrzFxOkXQukesnE1znyR7FmdCYNAxXy/e2h7x7gvzrEIr6G8v1d+s/SdH98SoXbFB/G0rr9wp7s/EbczCwyEhBL8/Dy3b5MODACq3LsHnKw5EjyWiG3oWf4xX526ET4pMdO7XWBydlKA4pr0LH781D7upL4Z82LdqDdTkhFY9emPzW69h8QGjo4Z8+7Bq4eqo+6IQqn1q/0Z89NInKB7YQ+5PK78b1mCtzEMAAcqvywV/aZlIQeS8ciu+/mB+dKZFHLr1RPHHr2LuRp/IgSBQia1fL4apuAzDMAzDMAzDMMzhgAt46ruOctMsJsQjWTwygNgxlNghFfGBZjF8s3Apyssr8JuLL0AoXAlfzT4UNnOjXYdjao0v99z9MG644VZcdukovPqXt8XPXprxUI5rrxmPirJqaXDavbMa48fej/Hj7sOoq2/B66++B4+zEFOenC2+34y77ngQV105Hts2lSLLWyTOya41Lo3rvBxjO34jv1NQ/t31kc12ICMSGQEvPXYtrmu3EuGKUjzxXWspFtD+cZ3rrtNB6MY8K8hYSqKDWneCqM5KXyzKzqdRxIldsqh2S3XEeUNI14huJbCkYgzVRQfKQ2MYUs3CxuGI3x9GwCTA6VB/Ka/aLbeTzXqgtSBoXQjVz+KFVGhoHaq+PH39cfKTFpbXcQWBm4/dKmc9qLgO8VxUooPCLED8eV2f2lszOxjClE2xWWnqeXIkEA6LYGN2Vqahv13q75eqT3NwumN/38ziQ7LFwPWZB/ozyM7fVuVe0PzsUs+QeGnQfvp7S/HUOkNTtsYfUBAOB+EPJpklFP1kmhQX+p/bE99MHItRo8bj4Xe2o2X7xIv3GWTjpCt+jw4LZ+BW6fLoVjz6xnrAtIaOq/9vcEXLj/HwWBFn3AN4cWmZODNKx3Mx+ieleFNeexTG3fMc/leeBePRtRefzrhVunEac8dsrO57NS7vT2emk98eOLX/t5gh8zAN82ipiF5n4bStMzFWpD/+4TewvrgrWhuRrck+CVf8vgMWRvM0+tZHYVFchmEYhmEYhmEY5jCCxAcyeNgxkNglU2nFEx/Mhmynw43vvluLnj27IzvHjVC4BuEAEPL7ESRDSyQs0qmSsyGeeXYyxo69Hm+9+Q+x2zD10QL8coHpsAsPPvAkTujfF08/8yim/OEhtGhRhA/mfITPP/8SU6Y+hKeffQwn/WAQpk55Fl53npxtQSjjlRVkYFSGKbvohuvrOq7Ede1XydkPZuOUggx6iTCLDgp98WYrgeBQGrt1w7JdAzPVG4XCwlbye7z6irc/HaxmOhyuNNYsFoXb5Yjr1UNHiQ92SEe4SuecVPB7nXVEh0J/CLe12ypFB53atSKSzFz4XdflUPb4miwXPdSi32IkesbYJR2x5kiC/jbpIRXM4oOaHZFshkQm/h4qV0oKc5pyPSFCdKKpm/oZ2yYckfou+sw4IrVzJJijnZ1zZmPRgJH2FoJmDksWLFiAB95aG/3GMEcnr9x5DgoKjl6Jsry8/KguP3G01wH3Aa4Deh8YNGgQSkvr+whOhWbNYj9+1foOQ08wpvoTZFSbsitzU8cZhjnycJQdwLjexvMjnnErkQFFGXKV0TUdA5lumK+OCg40WphQbksofbNRMS+nBLP/+Do2bdqMBx68Az7/PkQCDjgcDmRlF2H+/G8wbdozeP1vsxEKVWH5sk24684JeP/9/8PevXvw05+OwH/+Owf79+/HFZdfjXfffw3eXMq/A/nZ7XHrzXejZ8/jcckV5yAY8uHgvhAuGHEZ3vy/F5GTV4OIy76goJfRbIw0128y47hu4F65LIxefetafJWBmQzj09b3Rdii+chYWlq9pbZe6Zq0TcZJOl83quv50a8dD4qvCxs6mTB+JsqPynuiOtTP0Y3xZWV7bJUvE6i+bLc+qDxKjKO1B1JF7xMqLcMwnpnybt4YRstWDuTl1Tecq7ZQZS7IbS1nNSSCZkWQW6VU+ov5+ZBJQ7tKm2YfKegesoLy7XQb96Q/XCY/E2G+/9N5Dh/u7NwuntcFEfHub6GCHiLSFXOoHcz3k8Lqfop3HfqboLsqjHcvxnuWmeO/tL4b9vp9uKN3DV558Z9YsWIVpkx7ELt3r4cnyw1XpANKSkqisevCMx4YhmEYhmEYhmEYhsk4IY8TM5e3i2vcsEtDz1eQaxKCZj0QidwuRRBGu3ZtsWnTFvHNAafDA5fLCzctIE0zEhyaOSXBcM7Kyirk5+cjJy8H4YgfwXCV+AzK/cWtisV2SC5mnSeOe71e+GsCIu3UDGi62GCeBUGGKd04RQYlCnn5hXIEf5a3sDZ4PQUgN0/kZsohymde0Fc3pBNXHzM/umUfXXQg4hnEmgq9TJnqZzpUXnOZGxPdQG42lutQWVVQmNcPaCiZq0+6/5LfE03Rl0hwyKTooENrrRAev/UDRRcdlCudZKj73/wcOJIIhSK2FsInzPVxONZJKs+MeIIR/U2w20d01N8HHaqjS7uuxLie6+XfKPr7RPXtEP/y8opISo/GtIaFB6aWNsN5tgPDMAzDMAzDMAyTGchtiM/tkgZQs1sHRSLDjzKCZNKgqMQHhRIfzITDAQw4sS+2bt2Kz/+3UBrlvVmF8HoLEAxE5MyHeEQcZLEnS1gEJW2OQXV1NbZu2QWPqwDZnpaIhFzodGxHrFq5Gm5nFsitxqZN2+W5+fk5iERC0MUDO+jiQzIXLAQJKbnZJdi32yXDnh0RVFXkivyVIMfbSuSJXD4lNhlR3YX2kTBTl+c2lsSdlWCF3fYlQ3Y8Y3o6xmAlOtCnNMLH6QuEHlfPr95H9f0UTzce6seakkTigyLTMxTsYtfw63BExJ1U37KcOWHDHo0lOKh0pesyOHBjlzW1i12rAHc4ZdHhaMGb5YDHxtIyTSUyUL801mVIzRVeusQTH+yujWT1/EoECQ579+7FtKnPY9qUFzHq6lujR6xhV0sMcwShXCsczbCLFXaxwn2A+wD3Ae4DR3sdsKslhmEON64r+kZ+GosHxzf+pOvuw65BSTcCHdizv1aEIKOr2VDucechy9scb/79Azz//J9w9tk/Q1FRERYvXorLL7sUVb5KTJ0yw3C1FKzC8uUxV0t79u3Ez866AB/95z20aNkMf5j6HD799H/4zcW/ROnBMlRV+TD87LNw45jxuPiSX6F162K89OJfMXTYyfjtZefAF9iLmkAZ7AgIdjHXrcuZjSxPG/z2N6NE+Y1neU1NDfLycnHLbTfiuG5tRJkO4rjuYTjgNGZ5RMIIi+B0OBEM1+DAvj1wIQf/V94dIW8+fKEIxH8oCAMjO22S7eIQ1yUhhUII8UfxkrEumeFLCQ9W8ZTxVje0JzIUKyGBIDdISnTQ3W/pqPjpzF6wU7ZMkEiUscoD7dNpSB6V0EJp6nWZKE39vk1072/eFEFxK0rPUa/dFKpf0MLRyVwtEem4W1I0pC8ozO1B+X96fVcExL01rvOa6F4DEhzoflUEIhXi2okX9LVLus/cw4ltWyIoaOZAYWF0hwXx/kY0ZvnpmupvTrJnebx82L1Hrcqni/0NubdV2pTH/Jz2mPvBF1i54luxJ4KcnGwcd3wXnDR4WFxXS677BdFthmG+52zfvh1t27aNfjs68fv9yMpKPqrjSOVoLz/BfYD7APcB7gNHex2o9wEyIDWE7OzYj9zNuww/wh3bxH7VVVRU4IvK7/8PVoZhGp8FvhIMztkBt9eFiCP+isV0jIIDrugee5jTJGOPh1xCmKB9FAKBAHxV1QiKTwpkIPV6TEKq9CXhQN++fdCrV29s3rxNrtcwcOAAnHzySfIZW9isAP369UQo7IevOohmhc0wYEA/+AM1aN68Bfr07QGXO4SBQ05Afl6h9ItN/PgnZ6Bbt47o26835n/+Fb77bh1+/OMz8IsLf4Lqmn0ivWrk5MaewVbEK2M8zHVKi2e7Xfl45aW/4abxN+Caay8T+TodW7fsxMf/nYezzxkORyQLRc2aobxM1G/IK/JUIKrEiSxPM3F+nvx0ufOQHQI6Nc9FodeDXI8Txxe6UeIOo6rcgWxxTpaH3H4EpIspMlZZYacsIb8jrgHNAbcMOvTdmH1SF91wXFFxsM5MB4/HW+8ayqhu5D917JSNDM+qDFZ5toO5/IQyrAcC/tqg8kOfemgIQVSL67tQWnogugdoJu4BgurPqu7UfUt92euJ39/J9pqXL0onikduwBQ1NVWy7ajNqOxUBic8IiR/Bww7/OL6gZTrWhc+0u0PhN4eFOj5M6ToAH5QtD8aw0DNcqD7laDZDqWlO8Q5gYRtRnVKcZLFS/VZezji8wE5olk8nkSz0Kz/7qRSfnqGpRKf4tLfPHP90ww36scU3I4cRBKs4k99QydeW+r3ErV5yOSuK1EfIKhslIZVUFRXktDmwnFdO2HY6SfjpJP7ib+NnVHSvpn4W1EQd9AXz3hgmCMInvHAo1x5pDPXAfcBrgPuA1wHPOOBYZjDkghwXYtvks56IFIdhWpOj4wvOubRpnScZjwoWrXsYGnQloYhVzZcIrgd4nlHvq3DIWl8jzhDCIeD0iVTKFwjZ0iQqUnOBoj4jDiRsDEq2hE2jE0Ot6iGMHy+KlEfYZkepU8zCki8qKjci+qagyhsni/jE8aixNajZVU50xlNq2Y8/OLnl2PipLvQr38nmZ8VyzbjsUem4pVXZ2PHtlJMnvw4KsV1qqqq8cMzT8fIqy7G/r1lmDDhYXTp0hkLFn4Df40fx/Xqi5F3TsLBYASrPnwX7/31RTkIIBQKYfT1V2PID3qhJrAfgWDdtrFLvNH8OjTaXSHd0wjijWhXI4nJcE1pq3hWiyubR6c3Bnr50hmFT1jVkUpLHzmd6bKo+4/62d49u+S2Ptsh3gwBdR71Y1oIN16+Nm+MoLg1pUn3SywtKpMSjfJzWsjzG3vGgy48mMuTKnqbUNuZy69EB4LuVxIdQmFf7UyPRPd9smegItVn7eHItq0RFBY6UNBIMx6szk12nvkc9Tw3Q/0+UT/S+wgR7x6pqDoY3TKws7C0Trz60aEyq/yoNOl+pzWTWhWexotLMwzDMAzDMAyTHiQ46KIDwzBMyjiAZ/aeKDcbYuwiA4k5JIOMcHqwC4kK/kA5qn3kikeEyt2ort4ntysqt6Kqeid8NfsQCFSI7V3ye0XVdlT5dmDP3m+xd98aHDy4FfsPbkaFbwvKqjegvHoTSis2orRys/jchH2lIl7pKhwoX4eyiu1SdDATL+/KmBjveCq43XkIB72Y//kCFBcXIzsrBy+88Ce5wPbkqQ/igQfvxgdz5mLp0m/lnIVt27ajbbs2eOSRe3HXPTdj5dIl8O3ZjsCuLfj7S7Nx0TU3YuYzT0n3Un+Y9gzKy/x13MWkQjLRgYzNuuhAqO9W5yrjmRIdCDJcty7uKLetkEbuaMg0ycp3OGN1/yl3VTqJ1iWo1macWOHxilB/Mock2blWkOjQEMjwL91zaX0inb6RyCCsBBGqN4fLLT9JuNPdSyWCng16OJJxOiJ11vo3Y+dvRDzinWu1n/apkAlUf6LnlBLYzP1NBR0lOlD/ypTooDCnR/e6ed0kMyw8MAzDMAzDMAzDMAzT+LiAP6xoF/2SOXTDOwVlaDMb39R+X2XqI8rVCHpC37YimSFZ5cNMy1at5acaHUt+3OPFjYeqA7uEwyFM/8Ms/O7ysbjst9dh8aIluGHMNfD5qrFkyVKccupJYrtGun7q07c3Fny1CE6nG16vF6efcTJaFGehU6cSeN1ORMJBrPx6Ptq0bYsOQ4bhX2XF+Nnw0+V1Viz7FrSgdSpQPSaqS7PgQCPd9dHudY5pI9UJJTrIkfna6Px4KCOeHUNeQzHnVUH7VbAi3ZkS6WI2WJIBVIkOej2R0TzRmgSOqKHUbEBV+P3iXgjUd6Oj4tsRH0hsUKEhJJvlEK8MDYVEh8YgU0byQ0k4QjPRmt6Zj153yerRqv/TPqv+RH3Iqh8p8SEZdL/R/ac/K9Ltl/rfkkTPnkSw8MAwRxjlU/ocssAwDMMwzJEJuVpS7pYYhmEaQqiwRdSgnP6sBzq3bnDLoNDFh0xCgkMy0UFhNlAnEwPM+bW7eCyd15CyOp0uXHDBeTjt9KHSNdJVV1+OLl3bRo1cEfztjf/DQw9MxmOPTMPePXsRDNLI9ZgRmNxJuVxG3bdwB1BZXoYWxa1QExJlDkcgkkdhYQGqqqulK6dMkUhwUJjbioxm0qiniQ5EMjGhscUGXTCwIx7YcfFD6VBI11iYDlaGUafbY9mXlaFWXwA3Hm7Rh5yuSL1yVFfXT5favMa5SwYimdiQSNhKl1SMvKpvqfZS26qsNEuI3Cs1lPrPzNjzl9oiXvheQJqD6dFipwx6HaRLqvVkiA1GsCJe31ECqQ71nVgw/g6oYOQrKIPCKm1z3kn0lm4Ba/uJW96jXmfMj5Xqs3b7OQsPDMMwDMMwDMMwDMM0GU9tPT66ZU0iY45uLJJGZM34oQsQ8Qz9ykifzD2EHdSIe90IbkV+bvPa6yr07/o2GX3MRik6rkI87MTR8VVXIhggo1QEJW2PwZW//5Vcw+HpGc9jy+Y9yM8vQG5uLoaf/RM89uR9eOKpCXjokXtw1k9/iHhLhUbEv+6dWmP75k3Ic4bx6zY7RTv4sXfvPhzTprUUKRqKqm8lNlgJDmaUEbeS+ktUdFAoIxqhDL+HAmV4przGExZofzLRQaXT2JjvTyn2kXE0aghVxDOwEnXuZdEu+nk61E1DocSilVWZSXxQYqEKmUDPpyqvCg3FXA59pkMy8TIe8QzsMeNyXSFCx+o5rJ67dg3PjY3T5YDLGesf8f52HGrUvZCszhV0T5jFvHh9zZyWmjVHfw91wc7cZuZ86H9DdSpKy+CIeGVIFRYeGIZhGIZhGIZhGIZpUqZs6VvH4JEKDTV6qQWESXxIVYCIJza4InnwOlsgO4vWRyiG20XGocJaA1G8spqFgkSGWrtQmmSkTMVQGQpXS/HhpB8MwaSJj2Lrlh346U9/hj/NfhlvvvEe/j33M0yZ/Czmz19Qb3SxmvFA0sMppw6G2xHGx7OfwvzPluPxx2bIRah79e6KcDh1g7he3xTsig3KyKwv0Ftevle0Q2LRwTyqvrE4XIy26WBl2DVEr/QN7+ZFvekaKjgdLrg9dWcmVFaUo7q6UgaFEl30kAw7caywMv4Sal8q7RsvrWTrOahnSqL7PJVnLMW1iq/a4XAlHIrIILcbkE9VTj1kknj1q1B9xkpwSCTMKZKlr7Dqm1bn0rMyP7elDHTtUCi9mTcsPDAZYjFmz14c3WYYhmEYhmEYhmGYxJBhw46hxIxugLEyxiSb9UCY3VboTN7YTc7K0GdmKMO3NQ5kZRUiO/cY5Ga3E6Et8rK7INtbLI7FzC5m445ZdEh3RHMiDAGivqEpOycPXq8Hv/r1BWjevDkikRACwVJce92l+NnPfoLPP/8Cv/zVL3HDmFFYv2ET5s//Gn379MS5550Fr8ctZ0fkZGfDm5UFl8uFnw0/S9SBGzm5TkyYeDsCgQD+9re30abNMbj73vGIwNdglzF2BAfCamQ7GXF10UE3dCvjsxIdDpX40FTXbSjx7tlUjO16GmbRgepBuXyh4HCSUbmu2xi7pCJCZAp6JlFIpT7M6DNbSIw0PxvMo9Ib49lhRhniVfmsnr2HArfoSm5v5ty4HWoS/W2yC/WZcDAg+xGFVNtKf1bqBMKl8lP1bTv3pCMSb44cw6QECQ/AyJH9o9+ZQ8GCBQvQ/bMro9+anoKblke3Dh3l5eUoKLD3QnokcrSXn+A+wH2A+wD3gaO9Duh9YNCgQSgtNX4cpEuzZs2iW8YaD8TQE9rLT2LHjh2YsiuxexGGYZhE5NaEMOq4lbUGLTOJRAkyfCQypiQarar8yqtRpfk5LSzTemrL8bi5w3dyO77oQCP+s6Xo8Mlnq3DpxcPlvldem4PThnVHpW89gqH6Bkhz/hKKJDbdJyXCXJe00HOO9xjx6UYEYfhDpXJEq8ddALcoj0Ps37/XgeYt/HIxaSIcCcoFpKm8JFSERSADFxmKZTqRCALBCoSCEOnkivTCCIUDyMp2if2V0gBmOGSPkagdlfFL1b1d4UH591ezHcjFkprtoNwBKXSDtJXhP5lrIzuodFVaukFaz4s5nhXq3ER9X0elqY+et3tuIqzuL329BnUNFY/6tzKWJ7u+eV2IzeudaN0mgtycmLF97+6d2L/fKFOLlq3rtasVvoqAyEMO8vKMfkQCVVMKEqlgZdhVM5kIqktV3oqqg/LT6jmR6BlqRaLnpk6q6TYmW7dE0LyZA/mF9vNP6GVI5bx0SVZn+nOhnoulOP3b6lmiymJ1vXjPHjNWwgPdK/r5et/Mdw9ESUlJ9FtdeMYDwzAMwzAMwzAMwzBNTpXHFd1KjgNeOB15MqQLGe10A3+ykaV2RAfC7c6G2+WtFR0I2va4suF1xURcHbuGu0yIDpaEnaj27UFl9Q5UVe+CP1CKULgGPv9eVFRvRXnVRqxeuw6Vvm1ie5MMldXbUFWzS25TnCrfDnlelW+n/E5x/cFSlFduw/7SNdixeyl2712Fffs3RA3J9UWHVEi0SLBCiQ46Ic2QrxvbzKIDLeRLQZFJ0SEeqg6SxSNSrS8zZExUoaE0luHZqov8UWMAAP/0SURBVB484lLuWndeRj0o0SEnJ8+W6EBQe4cdRptmar2HpoaeB6k8E8gInUqwSypxGwM9z25PCA5vavlvrP4bj1SvZ/7bZKd/mzHXB9335DZJ3f8NeZ6kMvuIhYcmpHLtHDx99xiMGjUKY+5+GnPWGi88vi9n4smPYgvGAJvxztR3xP8FlWsx5+m7MUacM3rcvZg9fy9CMs5OzJk9BzsrV+L1B8dh9CSxLY5s//hp3D1mlLjGaIy7909YEB3otnPODMx4QR0bg7tnz8deI6EE19DzTOnNxvzak0LYu/BlPDhutFGeW14BO1piGIZhGIZhGIZhbJPEIuF2FMHrbI8sVxfkuLsjW3xSyHX3RcvCgXK/x9k6Gjs9yMBjHl3amPxxXQ+8uL6b3P7DugGYtvlExJvt0Giig00cafrHSMdIZoXVaHQ74gNBszISkWykeyZEByvMxr5U64riZ6p+GwM791Iig6eVQbO6OoDK8irs3bNLhn17d8v9JDqks0i8Eh2S9YHDBZrdYISYq7aG9AElwJpDqpBhm2ZbNFQQayh+v2jTYMNcLWVCiLCqUxVUPamQCroIoaeRSjp6fOo7icSHTAiTOiw8NBW+xfjrSxtwwg1PYOasmXjihhOw4aW/YrEPyB50BtqsXIRa6WH1PGzuOwwdEcLKDz5B7gX3YuqsWZj5xHj0XvYGPlOz5kNb8N7sD1H460mYft9wtMFKzP20BFdPnoVZs6bj0XHDcWxtfxEX6nwB7p0qjs2YhF9lvYvZH9MVE1wjtBIffJKLC+6dKtITeR7fG8ve+Azy8pvfxfR/5eHCCdPEsVmYPPEX6E37GYZhGIZhGIZhGKYB0OwGr6MEXld7uJ1FcFnMcnA4vHK/x3kMclzda2dCKANLPENSdSOIDMGgD8GQX7pXUtA27QsGq+oYcvxwYb/T+D6uy3Lc1GEZntszFGoksx4aE2V0NUaB1zXAKmOU4zBxm24enU7ig1XQZztEHH75qQsIZMCzKq+a7UDQOhR0jupHhnuehhviVJo6ynhsZ7YDka6xma6dqAzmfNnFjrE2FYMu1YPhl75ue3vcDvgDdfcp0cHubAcdqz5wuEFlMoJRPr2M5jpVLqzIwJ0MPU5M0IidbxUSQfkjsUjNPtDFiHT7VTLMI/kdTiNkGqpnPSQiWT0RuqiWrH5SFcNV/6A0yeWZyo+5rtR19T6VKB868Z4hyf5WsfDQVKxZjG1DRmBoSbZ4zXAhu2QoRgzZhsVrxDFXLwxq+SU+k1McQli54CD6DmpBJ2HxvK/w6v1jMXrUKIy64Q78eeESrNtA8QRlfnS/5HoMP75QpEh0w8COX2LqpMl4/vW5WFaRh6Jakb8IXbuXIJsieorQ/5fnIm8jXTDBNUSe5331Ku4fa8xquOGOP2PhknWgQztX7MLgKy9AzyLj5vOIjmb/zwnDMAzDMAzDMAzDoHb0v4IEhzxXH3idUX/RNdVw7NkGx9qlcKz4Es5vPja2t4gf0+IYQSIEzYSwO/uhsrruGjhmtxapEgrVIOg/iNOH9cSOHdtloG3aF4mOxFVGm9FdV6BZOIgpW/piymYRxOe4YxfJY42FYUA0DE66kSmR8ZXiOaOesCjvVqEhUPpmg2oiSHxIFhT6bAdZ5qgRz0pwUKIDCQ5KdCBUGe3mL1XipasLJZkgXnqqH+j94VATq/uYoZc+g+Ie8npj7s5aFreWIV3RoaFk6h4wo6er+qaxwLY9YSoZyhitiw0KXYQwHzeeH4mFiGTHG5Ww+BuQgdWLVb/T+5+O1b5UMc/osbr/dNEhWR+nY1bHqf2UAKHEB11wU9c1n0v79Xh2SNbmLDwcJvQY2hsbFm0GfAvwWeVA/EC6gQzAX3QeJsyiGQyxULt+c1FXHFes+8TMRt8rH8ajo8/GgPbAqtcewqwvfdFjJqqqYHSNBNcI+FF03oQ6+2fNGgk6FA6JP+bcexiGYRiGYRiGYZgGcMARMxK7HS3rCg5b1sSEBhIfyvbHhIita41jK7404gto9kOzPGMuvnmkJ0EjM2mUNAWz+NAwIqipKYOvahd81XuMILZpn76ugTJU/r7LahpzCHcwLGc86AYtcr2UDokMf2pUsl2UMSoSjuUZcEgjaHZWsQy07Yxka8dTI5ExraFYzXYg1DWVUVdBgoOO2RiYCWM1oa6vl13PB+W3sYQAqzJk6lrx+p25nlNF3RcORwQOZ8QwwoqgaMw+ZJd0+78dDpbvkG2UbAaBnXpQ7aMLCsmwEiGsSDbinZ7FVs/jeKj48YKZiEOcE6HnrEOKiF53oQz0jMo06YoPvsoaGWjGHf3toUACAwXlQkx9TwS1tR7MmPcZ7eeps99KWND7luprVvEU+bnNk/YLBZuOm4pu/dHuq7cxb4dPvF+E4NsxD29/1Q791eCOjsPQd/M8LF6yCgXDBsF49eqGnsUf49W5G+GTSysEULn1ayyWMyOs2IlVS3YgVNwDg049CyOG9wJKlf/DEKp9xg0a8m3ERy99guKBPcS3BNfo1hPFH7+KuRspz3SoElu/XizXnjimvQsfvzUPuynJkA/7Vq3BNorDMAzDMAzDHHEMPaG9DAzDMJlG2S7IvVK2s5PxpaYazhVfSnEhGSRGkAABEiUEHnehDFaGUEI3kilDT0W1vuZiukQQEr+Na2oOykDbtC8eznAEQW1xbTIOkegwtuM30T32MZc1XtlTJbaerwPZWS2Qk9MBudltZaBt2kfHrIyv0jAWNRRbGcgai2RrOyTCbPhPZHhLl3h1EW9mQmNAZdLz0ZD2oX6rG6f/n73zAJCiSNvwO3k254Ul5ygIghgxn4rh5NDzvDOhqCiKIIZTEVFM3KmACujqceZ8euqvop7eoaIYQHLOcXfZxObJ8/dXPbVb29s90zO7YKCeu3J6OlZXVfcs71v1lWgMaDEjrOoRCloQJnVZIJE80zGtudefA2oXYtswMh+iofc+4GVhNomYeb9YrQ7l/ZCpvCvaIyOpNzKSeyMtpRtSkzvB7c6B3eFW2qF5MyIadhuZosp7SLmmy5EJb20K9u8LI9nZLrKHitVih9uZq+SnF9KSuyl5i5jcrYTKw+vxIBSwKtfMZcllS4fdkoTstN7IyzgCXToOR7u8PrAIYn3YEmhMeui9O7VmHv8upvT0vMYkHi/Wp/a8BLUtcT03IES0x3IzJRrSeDhUuIfgkiu6Y+Xc2zFh/ATcPnclul9xCYY0/iZmY+iAfXj2bTuG9OV/fLhxzJVXo/Oyubh9wniMn3A7Zr61DUiLbG6BC95VL2P6FHUC6Xv/k4kzT8iLbCvDV+za4zHxzgXYMOhaXMEuHuUa7mNw5dWdsSxy3ITbZ4Jvsg25BFfmLMLDk5RjJj+AF1dVR8wSiUQikUgkEolEIpFIzKNnOvAwSqbgx0TMBxr1wGP26xGrh25bYws39bzlIr2dhhMgrIZc2qmmREwHs4ijHsyIlyQuBVkPRFXccjhy8dXXG1FQ0JElWqZ1tE2Ei1VmrmGGRIV/LtaaFbq1wr9WnD8YUNmJwjIvs7YqOy1aI0UrIrYVbX5O8hzocYkQ7/npmTtYIxMSbZ+x0I5QijViiRs/B6OXP0E93EW05kPzd6ryRncobcudi00binD/9Nm45KLxuPLSmzH/qddQWuRR8qlfh4mYEcGQ0kDI/LLYlSvb8MP3K/DY356CxSJGiFFypXy3WVz4+qtlmPnw/BbvLrOoZltTIvHdaUtDRmoX7N8XxIEKOzIzOiEtLQduVwbunfY43nn7EyQlpSE3rx1SkliIm2ZwA8Kd4mKJ9hPbOeU10fzGQu95onU8GRFtm4glrBBZlvyGKV64AMuHjsOo9pEVkt8kS5cuRd+vx0a+HXrSblkTWfr5qKmpUV7whu7cb57D/f4J2QZkG5BtQLaBw70M6O+B4cOHo6qqdWFEMjKa/mG0eOUe9imOeigqKsLskoPzD1yJRHJ4cWvXnY3GA4VXMjPSQY9wejbCA49hyx5/CaobNrFljiiOlZfub9b7ND+3S2SpJaJxkCjiHARE4baeqHXS9ZtLMpO7rIHNkqakVFhBE2inIQQfguEahMM+1DWUwh9U3+96BgoJgkbGiigW0j4kmkVjw7oQBvRPYqGVaJQDGQ4iRUV7Ue/Zh3rfwYl/EK9YbLU39a0lMZ8ZIILxQGIeF+/4duoVrBX+CbOiWizE60WDX7utrqvlYNwbJ9a5SUymtkcCLRHvKJitm7zIyQvC6QzFnXdtG2qNUaDXHtvSeODnp1E7QWs9K1enW23TFK+fk5qcE1lquj7tS+aE2p6bv2sI/uw3jkxJsA1Q2CcR8V3Dr+Ft8KB93kCsXb0L0+99GGed9Tscd/xw+Px+fPXltzjqqCNx9jmnKO+xGlLclRSG1eYCTWYfDKlh0iwWq7I6pHz3smULMxVo1xCsVqeyoG7zh+pRUQpkZyfD5XIi4A/hy//+hH+9/R6e/eejqKrf0pgvu1KuqUntseiLlXj7rffw4svz0ODdz7aFwn52bltk4n+b8tzS9chECStvYKuF3pVhds1AZDQbmTzBAOD3++B0pCjJjb//bS6yc7Ix7to/KvuElHUZ+OD9hcjLy8GwEf3g81XBZnexe/D7/Ox8NrtyLwGbco8WOByOyP3alDwFlGvVwReobswXR6xjI7NJbD8ieu99/gzzdiGaHHrvR4L2LS1T3/156Scpvw/6I0jkiAeJRCKRSCQSiUQikUgkPw9hwGGhkD0K1RUJmw4EhV1ik04ruB3too560Ot1eigZ32Mr6VJsjgdKmRbgzm41bGJtMmEclhxmOhBkQNB3mv8iK2UwclKPRlpq8zAiHCPTgdCKhEYx0zm8m6rP51Wq6dD1WSUBNl7TQRSAY4n8BBfWqqtL2acoqonimyjAJcrPbTocbNoi39HKOkzibwLNL9429EuA2jGfo8RMudI9UrmlZmRF1hhDIXESDXfF0b5fuKgvQsI55ekfz72Ei/44BjdPvgpDh/XEiOP64M6pN+C0049XKtWO//v3YpSW1GPrllK8+erH8Hvd2LmtAm+99hmefuoNvPevRfB7XHA5srF6+U4s+ny58rlL2fY6Xnr+/9BQa1fe87lITspGVUUQ/3rjC2X9+9i1S+0sEwsyeJYv3Y0lizeza1CYpvVr9+PrRevhdmZj+bIt+OI/P2LV8h14eu6reFE5d32tlW2zhpOxe2cl3lDy/cqLH2LVym34+KNFqKmtRWVFJT749xf46IOvlZZrRzCgjlYh88LlzMKmDSWYO+cVzH/yVaxbtVe5hzykutvhs49+xIa1RXj/X1/iicdexA/fboDLnqX8DjjZ8WbgYc8okbFOhlUsg9kMWtOB0FunhzQeDhPaj5KjHSQSiUQikUgkEolE8ssi0xJuFNgtVeXsszXQxNMcpy2LCTA/N3/f3QmP7+oT+dbELV1XsU+HNR83dkNjOTAqy2H5aQms//2QJcv2ptEbZKgkWfvAaYk/RjkJhzxxjMwHi/I/EkKt1iACQR9eeX1hZAvYsj/oRSDQsne1EWaFqnig/ImmgxFR5x4wMB14eBtapjAuFENe7fmsQsu0jkpKDyMhXYSuTdc0K96nJnVGVlo/ZKT0iqwxrj892sIkMCLauflz2Ch+a9oCN2eozGibmGw26hEfNpV37XkPJmbaHYfEeLX9NL2PmtqPCj9ftLBKWjMlNaUD0lN6ID2pB7IyO0fWtkRrGCQKidgxzQeLBaVlB1BSsh9nnnUygmEyUpIQDrrh9ynve7sNfn8Q/373//DjDytw25SpWLr0J6VdNGD+3H+guKgE2dmZ+Pbb7/HQA3NYb//Nm7bhiTlP4+2330dKSjK+/+5HFD79EgtxVFl+gJ1jzeq1sNvt2LZth5qPCPx9l5ScDIerefmtXr0OX3+9hNUPPcdbN2/HZ5/+F6FgCFuU5aeefIZdk47//rsf8Mz8F5R6S8LmzUW4668zUKzco9PpxAcffIh9+4pQU13D7nvTpq3Yvn0nQqEwPv98EbsnGnGx/KdNuPOO+5Rlu3KP2Xjs0afw+WffKu9R4PXX31bO/0/s2LFLOacDMx+ehb27ld8Ba/PfMO2IFr0RLoTLrYaaUp+j6GaT0bMlmqbULnmKB2k8SCS/MSjc0c+VJBKJRCKRSCQSiSQeCuyRiQSIyBwNrUKYG4LieYscrPjnRlC4DKs1GefnA5d1pFEYfVhy2bvDbs1hhoOaIqMXKsuZyWC/53rYH58K27svNhoPtgWz2Hr65NAIiGTbEZFvbQuLym1Vu5n7QlXw+8sw8oRe2Fe0h6WTRvZl68yMLhDRCsM0x0Wi6Am/Yn5I4GZhfQxC+2jX0XdmMtgdjeIanS8UDqJolws/LN6PZd+VIz0yMe3qn6rZuqy0vmzfRDAjpnNItK6vteOqKydi0X+bzwdiZD5w8f7ngspT+9wZTUZrJGgGAzS5uSp2mxkNQ/d7KEY7mMkLx4merK1s3RCEJZTM2tCKHw+wdWQi0bsiM7U/rMHuSLb3NBytJbYXCi0W8Dsx9ooJeO+dz+GwtY25kAiisE2GZdWBavh8PmRlZbB2++jf5uNPF12DC0ePxfv//oztRXzx+SI8PHM6Zj35AHLz0vHAw3djwsSrcP7vz8BVV1+KDes3oq6OQhsB/fr3xYOP/BVXXH0B/jDmfGzevIUZN/9+930cccRA3DvjFvzl8nNwyiknsv3bgn79+uL+Gbfiyqv+gAtGn4ctW7YqdePAG6+9i1NPPQm33nYdrrpmDB586B5MuGkc2rdvx/J5+53XY+KkK2GxqpOT0JuUwkW98dq/cOGYC3Cjsm3sNRfhiisvwUsvvqpstcLlcuGGCVcrx12Ba667FLm5uSjdX87Kk8wFnvQQ19M7S/tejseA54YpP4f4/uAmjjvVxZIZpPEgkUgkEolEIpFIJBKJ5Gfh/I6RUQ7eBhYqqU2ImA9WQbwjseRQYrWlw+4ogM2ejcFpQFdBR7RYHLDbyHho18x0IFOBTIZo0MgH22NTG0dAUBgmF5+YWwP1Tk40zAbFGydxUBWhQqj3FaO4ZA1KyzahqnoHGhp2w+Ol+oodAyeW+P3E9ubmg5me5DFNB+V6fJQDF2u5oKYHNx1E8ZvEPBL0qSRo3qQrrrgC9913H6qrKPiPFWvXrsPTTz+NME1uG4HCtdCohPSU7nDYm0awWMM0Z0c6W0e9q93OXCS58uC0pytbLWx9sru9cmwntt5io9Emaiishro6dt4kVz471+bNajgxDgnOya4CpCQVsHPw+9SWeTwmR7xEO7cZ0ZPySmGvfKHqFueiGPhWG52nSehsC2MhVrs0i5m8eH0BTJw4EUVFxfRwIRAI4qOPPsK///1v1h4c9hTsL6nGuedcgBXL17N24bKrEzrbrE6lTjOVuu2I5CTlneFoXj67d+9GMBhUR0I5cllbiYd4DBQi1juFwrK5XDSaw4ra2jp4lffxpZddhNlPPoIePboreVXF+EAggMsuvxj9j+gMn79KWe/B5599hckTp+Kuvz6EwqefZ/uFQk0zi1usYeV7k8lGZUcGxDHHDkfAX48wnxFfeaZoomnKqw3K/QkjTcxgtTVNTG2xhOD1NLUTGsWwd+9ejDjmKIRtDaj3l8AbLFXeh9Xs3ikumNdbj6qafeyeOKFgGKWlZRg85AgEQx72vurfvzdqampRFzFu3G63cu0QG/FAJRkMBeFpoPloaJRQ9ETPD6V42jSve7H+ReNCPJfec5ykvGMpRaPF5NI0GZ1EIpFIJBKJRCL59SInl5ZIJL8W7uha0ii+W5c0hfIxwuL1AF4vLD4PLNVV7HsoPQPhtEyElU8i3GswwnkdQZMxNwQ3MvGW4D2vQwGa7La2WazztppcmnouW6wpsNlIUFax1NfCqiRLg/pJBHPaI5gbiYdcWc5GOMRLcMyVCB91HFtuCG1CMCyKRC3FQaNe8Xr7klS0dXMY/fqnNIpQZaUlTKASRxBEMwmMBLCn9w6ANTLHhjUATOq+mi2LxBJCY5kT/NqiiC0aD6JJIcLNB96DmAmXVifWr6rHNddcix49euD888/H2HEXYMGz7+LTTz/FO+++jAN165nhsGNrFd5//wPWe/mcc85G1x6ZKCldh51bHdi3dx8uGH0WgqjAymVF2L17D35/wVmw2r3YsrEUS5Z8x367Bw4ciNPOOB4Ngd1MkE1xdGNx4b/9dgny8/Px+OOPY8aMGRh6TDozKSrL7Phm8RLs2bOHTfB69qgzlGvsQ4Oneeiyg2k86CGWNxNEleeNj3YgsZIm++ZQfVG5c4NQnEx57x4nunR1wOW2NGsXem1ArHe9NiQeI7ZPM2UTrU1Ga49UDgFPexx37Ams7k44uYdSb9mYNvVx1NbWYt7TM5VyCePjj/6Dv//977juuuuQmZmJU08bCVvyPritPfHt4h+Z0UVhfU4++ST07pePek8xnLauOHfUaFx99dVsG7WB884/Fx272VHvLY7kQEWcUJ+XfazyNEI7ybQIjUJIsXfF+OvuwNirLsXJpwxlk0CnJGdj8k33YeRJJ2D0H87H1WOvx7T7bkeX7uqoiK2bS3HPXQ/gwUemoUuXAuzfX4G/3jYdL7z8HD5470MWjulvj9+NhoZqfPXfVXj3nQ/w/AvP4uqrblDOdx5OPX0IE/2/+nIV/vX2+3jun4+jum4bm+CZwjUFww1KXaSwuSM+/8//sOD5+Zg/7zkUF+/HPfdOZIbGe+/8D99/vxSz5jyCV19+U7nmcjw88w4EAh4s+t9K5ZrvK9d8DteMux6XXvYnnHDSYHgDVXDZM2CBG488NAe5uTm4YuwFynMdYgbjxAl34PQzTsGYMRfgKuWer7r6MhxzwgBmPmzfXIHbptyD1994BRNumIh7p/8V3XpkK+WRjHFXTWajKHr2TYXHZ1zeItwcENsztXP+nX4D+Pte256jPU+E9hmhc5HhQaTahxlOLt3CeJBIJL9eyDgkoeFwpqamBmlpQmzUw4zD/f4J2QZkG5BtQLaBw70M+N8D0niQSCS/Bm7vsgdOm/pusf60qFmoJC3WshJY9+5SzQcDgh27IHDmxUC6OmG1P1SipP1smcQyEgHdLhcTVETjgYQ4I2HRrPFApoPNnqd8quIPGQ7u5d/AVt5cAOSEklMR6NwTwcX/bTaHQzwEbn0IyMpBCD6UVX/P1nHxVmsoiMYD3yYKUSLhsAVbNlrQf6CrUaTfvXMb+8zL6Qx3astjOKJYxRFFqznbjkDYYVEqy4JbuqnzXGiJJvJy4hFKCS6EG5kOBBOJle28rLTGw1133YWXX34Zb7z5Ct54/V+NxkOddw9Kixz408WX4PTTT2c90Ddu3IgXXvwHDtSsRH1NAc4951x8/PFH6DegI6be9TdUVFSg8LnH2XXGX3sr+6Tf3s8//xy33HILLrn8TPgDtVj5YwkmTZqMfv36ISkpCT/++CMee+wxZjykJHVE4bx/4bvvvmOmyOLFi3HUUUdh5t+nYn95U9maEdbbGipLMhNIDDVjPBA8fAsJmnQcHVN1IAuduzjhVDbFEsr5eeh+9dqQeEw0UdWIaO3SqD1qjYfhx3ZEZnpBo/Fw42PPIN1zAPffMQVLlizBiBEjYLPZMP2+acjIq8burVZMu2ca+vbti127dmHfvn1499//gt2tGg+/O/0cZGVlsTkDtm7dim7duuHFV+ahorYpHDaVp6euKX96xgMRzzNlZD5YKWxUWg+896//4dVX38TUabdj4MBe8PkDmDH9MV3jgcIXLf1uM2bPmocFzz8Fu8OK/37+DZ579gW8+trz+OCDj7Bs6XI8NPN2+JXnkxsP/3z+GTz5RKFy31tw9z23KO92J97518fKc/Atni6cibLKDUpZd8e+PVVoX5CLauXfCPdN+zuOHDIIN918Hf7x7EvYtGkLpk2fgrq6Brz8wtsoLi5pNB6WLVuBhx65vZnx8OJLC/Bs4T+YEXL/jLuQlpGK5T+twbHHjsD8ec8yI+P22yewd2hOTj5uuH4SMx4uvOgCzJk1Hzt27sR9D9yhtAsbnpj1nPJsKHm6fyquvur6FsbDxJvHo0evVNT7yyKlGxt6bsy051h1r32Pa89p1niQoZYkEolEIpFIJBKJRCKRHHpC9H+aeFQlHDELtJDRYN27E7Ztm6KaDoRt7y4431kA6x5VJKfRFFYLF+LtTFTWCmbRJh7Wg8/dQOGUKFksLtV0sGUz04EMB+fGFUj5/B1D04Gg0Q/OjStZWBKLZtJTs9A8EASFXEpPVUdtkBjEBSGOaDqI6JkOKmHYDTbVNuiHxCKhSivm8iQyucca3NJ5NTk6mLPD3BwPj+/uo6TmcylEE4H1oLqPZjpQ3sXt1Oue1jXUN8VPHzLkSGYqfPThp5E1Kk5HOj779D/o2rUrpt93N+6883aUl5fj+++WweFIRq9endC/f382asHntTKj4He/+x28/gMIhvyYPn0a7pl2Ny6//DKcccYZ+OGHH2C3JsHtyMabb76FoUOH4h8LnsLf//6w0l6bjLBwKIiL/jgGs2Y/iosv/iNuvPFG/PTTTwgFm0LFmBEhf8n4fQEKYGMKsb3FI6L/nNhCYeywZmDqjIeQkpKCCTfegGee/TsKOiXDEraic6f2St0/gyuuvAKTb5nMQivt3LFLOdLCevjTSIfLL78c/3zhSVx11VUoLi5W2qh6boLeBWT4NM53EnnftcZ00IPer5Qoz35fHf705/Nx4YWj8eQcJe+X3Yjx10yB1+tFp04dlL2b1yiNNhh8ZH82R8Lll47HDdfdjtWr1iEtrant2u1NbZogEy4UDuD3F5zLwjZdefkNmHDDHdi8ZSt7RuwOJ2sLTqebjSa5aMxVuPrKm1l5XXzJ75W81OK4E45m80j86aJxmHb3w6hTyslmbwopRMt0HsJqtbDzhsJ+/PmyC9FOyeuEG27F5X8Zj/f+/ZGSBx9OO30kO9+fL7kW90x9SHm2Q0hLp/BqFnaPV4y9kE2AfeWlE3DpJeOxd+8+XH/jWBZSSYvLpV6X4GXL4XMt6KVE0Xuf0rpo71kz15MjHiSS3xDUw/GBd7dEvkkkksORV+46V/Z2lyMeZBuQIx7kiAeJRPKrgMSIKZ1XI9muis+WLatgKd3LljlkNDDDoSb+d5rvqtsRTs9iy/WB1UxEFmP4Uw9gLsJpxVlRbKERD8xosKbAYtUXYcLhADMdCNfyb+DYHf+/y7wrf0LYG7/4x0Mu+cPl8IZ2RtZGx9hwUCHhcvsWK/oNaDni4Z2yIZg8rJotc0TDgZOo4K0Vuh7f2UepBGVBaTC3dm45MqStBGZ+Dzzf/Lvd5sYOpTppxMPixYvwwQcf47XXXsPo0aMbRzwEw/V45MFn8PXXXyM1VT2eficnTJiA8y4YiiR3Np6Y/TI2bNiAKVNuwQ03TMBbb72BtOxqpLi64s6/3o8VK1agY8eOaGhoQF5eHubMvZ+VxcV/HItjjjkGk6ZcziaXpnkAeKil9JQeeP4f7+KNN95Ahw4dWE956vX+2X/+D+VVyxOug9bCR5fw5622qjLuEQ8EPaOl+1ORldWA9h1yG9uG2Tpv9hwr9Ri2+Brbs9hmzZaTtm1q0cuXOuIhH8cdO5KNeDj62E7IYCMeHmMjHuY+/Qhq63ehoqodLv79eZg3by6697XD66lBdlYXrF9dgXvvnc6Edvrb7LPPPsN777+H3v3dcFo7K+3hD7j++uuVdnYiXn9lIV5//XV8+PFbKKlcquRXfSfx0V38fZeanMM+OYk8Q3rPPCctLQcOO4n+6UqdB1BZUQWHw67UeZbyGHuUMklBjXLvyclOeP0VyvPjg8umvKuV8t21Yx/SM1KVlKSUgR9p6ZlsnoOA3wubk8KgeeGwZsHv9ytl4kRZuUcpp1SUlOxXvruQmZUOn9cPd5IFtQ172ETwPo8Ve3btg93hQKfO+co56hCEH8lJGaiv8aO8ohr5+dnM3AgGwkhJTYHH41GWg3C6aV4JHyxIUa4ZZHn2B+thCTuxv6Sc7ZOdk87mn4AlqHx3oKy0kk2snZ1DoywOwOlwsZBqdB6b8juya2cJMzC7dlXyFqiFy5EGj5LnlCQ3C8FEbaa6uhYpKcnwBvbDH2gyko1MZA6926lutG1au06vLdfWNw/Pxvfhx4ntRMyH1dtPjniQSCQSiUQikUgkEolE8suBT8kbDNewz3Dn3uxThAyHREwHwv6ff0WWAKe1yTjlcBEuGjQRNI1qoEmijUwHgpsOtrLihEwHwtG9V2QpMRyW5mJiNGKJVyS204S+HBKt+ESifkfznsd6AmRbCt63dt2EcCisazoQscTgeCChPFbZ/P6Cc5goSSMaONSbmULckDj84IMPYO7cJ/HP5/+JgQMHIBQOosFTgVNOORmrV69mox4oLFJBhywmgm/dshfvvfce5syZjXnz57CQSgT1HCchk0yInTt3wmZNhc/XPG8+jx0vvfQSbr75ZjzzzJP4/e9/z8wHmti3LeugLaE2pIdoCnLIqFDnOVf7TJPwGUskp/aobZN0DJkOHL02e7CgOiZBvFOnTli5ciUy0rvA22BjobhoXVhpO6oho74RaVRAZmoP5GcPVNYk4d//fg+9evXCCy8+h6n33M167MfCZrUjNVl/kmnt85KI6UDotS9aRykY8sLjq0BR6SqEbKXIyPMhObMe9f69qPHsQmXdRgQse1DdsA1efyULKdbgLUGDbzfyO4SUPO1DRfUG1Pm2Kftsghe7UKssH6jdifr6UlTXbVH23YnyA5uV5TLU1O9CVq4XrpQqdo6gpRh1nn0sT3Re+t6hqw2pmTU4UL0ZNXV7UVe7H/vLNyDkKEF2uwb4lfw0BHcigCJU126FN7CHLdd7ipR7KYc/WKYUXqVyve3Ks78V5RUblH12KfvsVc6zDsXKvR6o3Y5azxa405V3g6tYuc+17D7rA1tR27Ab9Upeajzb2fXyOvhQ59+BqtodKK1U96tp2Amf/wCbn4Pur6xinVI2TSOuiFimMZkWYt3oPQ9aaHss04EQ206sfHASMB6qsGjOREycvwTRBziap3jhDCxYEfliguCKBXjsi5ZD+za8NgPvbo98MaJ4IWYIF1uxYAYWGo98lEgkEolEIpFIDntopIM42kEikUjaiqe2HQFfuEj94kpiE0Nz+GiHRLHu2Q7bup/Yst2aBWsU40BPmLFaktj8E3yiaE+wAZsOrMSq8u/wddFHLP24/7/s+86aTfDVlMK14hu2byJY09NhTWualNos4vwQFrQUJfVCLxEksItJJBD0wKuUP4vNL5TNK7t6Kv+NHjhDT5CMBz0h9LYumyNL8UNCHE9tQWpaGJdccgnmz58fWQP4AlU45dSTUVlZibvuuhuPPz4bd/71ThQVFcPTUAevrxqDBvdncfjffvttnHrqqfAHadRIGGlpKUhX6n7u3Hm4ZfIdzGTg+AI1OPvss/Gf//wH4666CeOvmwCfr0lAdzqtaNeuHRuBMW3aA/joo48iW1pPLLHSLDRRt56pwLHaHUjNyFLajb4hQbHyQSkBuFFhVPdcKG8rSJjVNcKs9RgzZgwzia4eexP+8pcr2YiYc84Z1RhuqyDbyYyIadPuxfXX3Yb9JQ0IBX2sJ/lXX32FBx/4G2bc/wBCoZByQvUZNBPERpzLJhHTgdqBUVvg5adfjmElf0FUVRU3S+FwiI0Qo20sUcw9ti+tD6K29gACYQ8z7NzJLhbaiPan3SwhC9svFAqwlJTshs8Tgj+gfBfPyRKdl8pIPS9tdyfR+fi2EDsfJe2xzb/T8XSNWpb4d5Y/tzOSXEhyp0bWq9dh51Hy2Hge5Xos0Xpln6ZrqMfQMs0no5QEW+dOcrNr1NfVtCh/dVRD03udvlNyWuP//SC07YDaiX6dxo/tPoXIsjmqvsPH+47HmZ4fsX/Q0ejUFGIqYWq3fInNaSfjqPaRFTGwZvqx4uO96HNsN7gj64Dt+GphCEPP6w91IKUBtVvw5eY0nBy5WPHyL1Hb52T0brv3jCFkcizvcGiu1ZwVWLCgGEeZLWDJrxaaZOir9frxNiUSyeHBmJF94EowRvBvBfrH2OFcBof7/ROHexnQ3wMUboF6zLUGt7vpL209KDzAd3XmejtJJBKJESGbBcem72OTaVotyrs7JR2oroDF2wBryV5YExztwLGUFSE49AS2bLMHld+IWlhgZUmLQ+hJTKaDy94VNHcDGQ5767ZjfeUy1AWq4VW+cwLhAPte5avAXt9eWPw+5NRE7zEfDVtePgJ71fB2pvE0IHz86WwxiAMIR+bNIFGKwpFwxPvTw8LiGQGzdw/Gj9W5cFTVYqGnG74vdeMIt2oOLavNU/5rwch2YeW/dtTVN9UPiVSxrmGWsCXIEl0jGiSY0X7RsFqbfqtI4DOC8m53qmVAZeFX6pItW20I+dNZGMMePbsqdV6GPr2HYuiQo9hEzr37dmW9onNz8ljYmxSlHDIzM3HeeefimGOPUvJXBaebeqBnIxiwY+DAgTj99FPhSqljIyWys3KVcx3LQiydcsopGDRoEOvh3qNXe+W8JRg8aJiSjoLD4cSVV17B5nvo0KEA6VlBNrrh2GNPU5qAB3369MHZZ5+FwYMHo3efbvAFYk9IS4YTr3ctdP/a+oy2vwiJx15vPTzK80bnoHboD3iVe1D/tqDRRvzcVL4ECczaNuupp3k5kpGc5Gfhb8zA603Mv7YN8H209xcLM22SENskicaBQD1OPOE0DD1qBAuxQ3V82223ot8ApY69JfD7PLDbHTh55NlIT89gIbeOOGIAfMEijBh+stKm0lkYUZrH44QTTkCHggKkZoTgtGcgP68DunTpjLz8VNRU+zFs2HClTXaH11/G7pOXZ2pSdrNn1IzpQCRaVoTP37LLutF5wpYQSz5/U75Yu1FS0NfSYOGiOGnyNIjGbjdnTtH1+T0RtOx0JLFrE7HaN9UnL0dtovcHfcYDrx86jp4F/tsktlOClsVz07XoWHackmfRXKP2zt919FuWltIBKcnt4XamM/OjtqZCKecG5b6TWTsQr0P3lpKcj2R3Z9ismUhypyn7NoXWE9s2XZeVVzDbMMxt3CMeqpavgGvAIOVFp/zgrGyrMQ9x4j4Sw5wrsFz8+2P7cmzpNRTdI18lPzdkdsQxjEUikUgkEolE8ouF5njg8zxIJBLJwcAb3AE+0XR44DEId+oFa3XrTAfCUl0ZWVKWLY5GsUoP3quURg04bGr8eT7KYVetuR73WzomY9HgqN0hYxL3RNNZzUMsiT1h42XOdppvI4ywxar8V1myWmB1pzOhmNJVHTdhXMEOti9B5ckToR1dQGXKUyKQKMYFUr4spoMN3ZfL7UDnHhacduYAhB1FCKABjuT9OPmMHixR2BeCBOTUrBpccNFwnPP7wejQ2Yf9FUsbQ6XU1O/AxZeeiD9fcTLadVR7bhPVyvqBQzJw3YTzcdxJnXHMSe1x/KkdUdWwjYnxB2o3YuCR6Rh7zZno1tvGrtmtdyR2v3LNnPb1GDf+HJz3h6PQe0AS217n3cq2x4LaiXa0Syz0RshoifacGWG3NZ83ylOrao5+L/VwZ4umSOTaRvARDGJKBIfLihrPZgwZnoMbJ12Iy686HXmda3Gggd4rqqheXbsb7tQS/OnSkayNOFP2w+5U7h872Lqx485Bz34pOOWsPujQjY4Io96/HSPP6IKOPQIoq96IQUMzWf3X1DcP98ZNB86heHYIvUmPo72b9LaJkypzxHsJ0GCIUHTTQVt/em3EbOggo/YV73OUCNp3KZUrzzeF9BITvYNT3B3grcvFKy9+gvvvfQL/fO595Xu2srdaXnrtgMrIZnXjX2//Hy79y1UIBpuXS7zPQJzGgwfr1jlxRD8b3AMGwLdmA5p8jmIsnDsXL8ybionjx2P8xKlYsKQssj3aNi112LJwHqZOVPabMBnTFixBWYsd3ThyqB1r1jUZH7tWbUCnAdx22IXPZ03D5AnKOcZPwOQH38Q6U7+5+tcObn8Xc97dLuQ3iHWvPAWdaE8SiUQikUgkEolEIpFI4mD2TnVyaW+oSdCm+R4SndtBCzcfeBgiEo60qbDiOPZJ2K2ZbAQGsatmE6p8zWNfx6LBZcP3/Zom6I+XeMMthbv3YZ9k3ATD1Bu3SewTUzRIvHpq60BwjY9CuFCceGtSBmzOdOX4JnOBE028JOFLS6LmA9EWQqlenrTwkCWEeL8ULsgXqkYwpJpjVTUUNqYENOmrOIrCH6jBgQP7UFdfqpyMQsQEG89D+/n8VaAJZul8InQeHus+GPDCH6SQLsGImBlmoZooJA/dA+3rCynniQidQQqLpRxL56bzsjyFzImgJOqqRlXzujGqK14+lLgBwZP2GG17iQblW1smDQ3qd4s1CEvsQRa/GKitikJ3UzmE2T3W+4vREChl8yBoYSHOlHqmuuTbqd2wdYFq+EO1almFGpTrBBAI17G24vPXsPZCn2qbbKp/rVCcyLMUT10aEesdlIjpwLCEweYBMUB7/7xexAm2edvlz74eoqmqTRQuTGucJYLe/RpB11NTJA+R++LJbknD3t0eXHnlVSy8G40I//jjj7F7196I7QA4HRlsgvp2uUciO7O38r152ZaVNR81RROGp6Z0RmZqX6Qnd2PfYxGf8eBZjmWhoTiSRkZl9EPfkmVYLZoCHqD7mGmYU1iIuTP+CNeHC7CIi/PRtgkE132CL5PHYNqcQhTOfxRTBq7GW1+3/GPDPXQYsGx5ZJ6JYqzd3A1HqfPvKKSh7+jJmPmUco7CpzDzwjAWfaO89GNgdG1b91MwaNtCLOU+h2cpvq4bgRPIJEqUXZ9j1rTJmEBGzITJePDNdeCPWPHCZ/Hih282bp849WWs4BvrtmBhxMCZMHmagYETRNmyl/Hg5AkYT8ff9gqaxh6I2ybitlnvY0vk3MUL52LuCxHjRdk2VTR9ouZ3ARYW12Hdmw9i8oQZWPi/BcrxT+OHH55m1x8/PjKPxooFmCFOqNFsvg11hERw3yLMmzoR4yPr67YsVL+TgTRtAZa0dKEkEolEIpFIJBKJRPJrJqJMhENe+EKR+R7aEJrrgQiHKBxFMpJc+UhL7oZkVze4bF2wNTQCJ+e74HZmw2ZNhsOqjnYoadjDUiJUpDlYOhRw4yEcJkHRAoctBcnOdsr9FSDJmQe71dzcBgGnIBFZLAha1O82k73NSfz6pUF54j2AWwMJixya90IrEIr3Xl62PzJZcHSi5UkrgPJJr3kiuGFgZBLEgzs1sZ78IpTHluZDdLFZ22aoXD11XpY49NzGM+JBD6oz3g7iKS8S6eMR6vX2JRGYwwXqaCK1KB6L0D3wOVf0yllPtPbUBZpNon+oTQdtO+btQW27zZMW7f1QPvTyos4BEvmiQ8t7trDyd7tykZ7SDW5HrrJGXx6n9smTEeL8Jbxu9epX754pGWHUDkSiGRVudzaenv8MHA4HXnvtJTzw0K3417uvonv3LkpxhZGa0gEV+5144L4nce24KfhH4bvK70VP+AP6piWZFA31qfjbI/Nx9dibMfvxF+BvyIHLoT+JOScu48GzfBk8RwyIzKvQHkOHlmCZ6Dxk9UTfAjeLhuXIGoKLzkvBjl3qpqjbBDavWIwfXrsPk9hohZtw5/PLsHKrzozR7gE4wrMMy8kMKF6OtR2OQqPvACdqVr2Ih24lcX0CJs35H1bu3hvZZozxtbNxyjnp+OEb1Smp+m4ZUkYOF+aXSIC0vhg9eSaeKixE4VMzcWF4EZq8kWrsqe6I0VMexfzCubhjxHYsY6M6g1j3yZdIjhg48x+dgoGr30ILX2bXh3jq0xRcOP0JFCr7zbr/DxgY2YSKRfhk23Dc+Oh8ZdscPDgGeO/9DZGNzB1SjZe5M/BH14dYwN2hqPkNYvdHC/B5+sWY8dS9GHXqOOXcN2DEiBvY9QsLlXVmppeoXYaXX92BEZNmoXDcEHKC8MmXyRgzbY5yjvl4dMpArH7ra7RNnxeJRCKRSCQSiUQikfxSeG5Lf/bJwy0R4fTWhSzihNObhJFwyImaqiAenfkMzht1CUaddRGemnQV9iz6PxYv3W5RexhSiCUa7dAaEh31EI5jjp5wZg5LBI12sFisTPSqrbLgp++3wYZ02Gxu2KwuZZt+t3GjXr6OkKr3OJVaETESY1sr7h8M2jpP2l75Inqidm6eamJxogmYWni9cKPhYKCKuaoYLF6H1kebEJqjJ57GEvZFIZxDbdZT27xNJSn7UbI7bMjNpblFzKMnUOsJ9iKi0KsVe3mbN2r7Rutbg9H5uIFi1Bb5fVLiZa3WZ9vmT0u0shWJZUYReqaDITHm16Z8Nd27BW5XNpKSOiPZ3QGZ6d2RmdETqcmd4K1t3tGZP6tU1tz0EVHNwJbPCBuREuU9YRbKM79vvTYZC29DCN9++y1Gjx4NZ1I99hYvR713CywuMvctcNnbYcott2Hz5s1s3pB3330Xs2fNRUZqF/UEGpJceZh2z3R8//33bP9Fixbh3mkzkOQsiOyhTxzGgwcrl6/D5tfvgNqLfTymv7cTa9Zs1OlxryLOnK7FaJvfl4Xzp5NYLSQSoVuQgaHDA1i+0oOKtVvQfkjvyHqF1W/jPf8oTGHiunL8/aPRMbIpGtGubRtwErp8/zHWBSuwdHU6jurbynFezhqsevEh3Eomx4RJmPO/lWjyRrJw1GknokcW/cg40Lkrz/1mrFj8A167b5I68uCmO/H8spXQ+jLFa0tw9Ngx6M+OV86gPNT8z4iqVcvx9edzcOdNVIcTMOmRj7F5y3ao4xCy0LNvAdyqO4QhF52HFO4ORc1vNXx9/4IbR/VBemuKpSodJ04Yi6PzI7ndvAKLf3gN901SR27cdOfzWLZyK3RsKIlEIpFIJBKJRCKR/IqpcUWEpnCTwhDq1DazOIY69WCfP5bZ4bJn4InZz6KiohKPzXoYTxfOwQmn/Q6rl/3AJuS0WVWhxxusZ+ZDa2lwxdXfkxH2mRcIQ6ed1zjHg9OZhBRXAey2VJRXHMCc2fPh8wXYCIgkZz5Lya72SEvqhvSk7kh1d4bbmcuMCRKiQg1VLHGoIzHhjkP45qIowYVIEs94IhIR0X5OuCDPxUStKCqaCTTagaMnsGtpC7E2qiibIHTPdM3a+gON969FNKyi9dw2gyjUUrnxRMaN05mMcAxxORZGZcTboiOUBVvYfKgcEoXFFA2+XVuOsXq8i1AbS83IQnp6XmPiGJ3nUD1j1IajtWM9Y9OoPdOzFZfpoGBTdrdGec3S8TyP1Jnf4cjFV19vREFBR5a+/mYLUlM7IS09N3JE82eaL3OjIRHDQawfunfx/ul+U5MzWTk1mUpNvz2Uf57EOhXLSdyf4w+EUFNTg5ycHPj96naa9J1Cs1mtdmxYvw3r1q3DffdNx5/+ciZuvvlmvP/++/B49Atz9+5SFqrp7rvvwlXjLsTUqXfj008/RUnxgcge+pj/BfSsxLKSszBVFOXnT8Kw9T9hI/+7QLlRD3uOgvDs+AIvfZmLYXwYQrRtAr3752LRa59hh0c9qb9uD35coTM0QiFj6BD41nyH5RuzmhkBQZ8PKTntkaq0bTp+5bdr0TSdlDHRr90FI48vw9fvfIbVXU7CgFb6Dqvffg/+UVPw6Hy1LO8fbcoagS/rfEwX60BJWl+GOiXYDGqWYnoNuy5iyPB07yjoDkior28MpxQ9v1no2Uv5YyXyLWE69kYv8d3j9yHr/OnN81o4Dno2lEQikUgkEolEIpFIfr3wmNOhcGICZl2KAzu6ZeDHER1YWjcwF6V5yc1GTRzfPhmhkBPfffcjfn/BKPTq3R49euXhqr+cggfunajsQSE7VDHngDe+eR20NAQ8qGyoxJdpVfjRZX6CSBrtYHbEQ2jocQgfdRxbXrt2Dd5/93NYQqlYvWIHliz+ka3/8IMv8NH73+KHJRvhduSgrNiL555+C397uFBZ/w3syIDTng6b1Ynbe5ewYzi2yIiHK3uoE2tzcZGLta3lUAmjrYV645OgSMKg2CufhECxVzQvH0vYiRR3ZrMY8oQoZopEE22NMCtYxwuJ41qBXE84NkJPkOXQ6AWxBz6Hi7XGx4bZ/xMhVtlqt5P5EI8BEQ964XfaCq1YfygR69IIM21I7x7MnDuoNJtQjPZB5yEDyOmkZ9aJy/48KrIFbNlhc8FuN66fWPkwMhyiQeYDGQ5m7pFD+9J7Rfsu0XuXJic50aFDB2zatAnpafmwKfed5M5moQYtyv9qa9W2n5uXpfwuNqCgoADV1dXwquJ9C+qUd47f70d+u3wEAvXIz89j62pqor+LTBsPwQ1rUH/SSDQbcGEbgJNG7MJP3Hko+wpzb1fnDrhzwQYMuvYKDOHxiKJtE3AfcyWu7rwssu8E3D7zLWxDWmSrhozBGFT5Ft5zHQFxAIJtyHno/9P9mDR+PKY8/D725XRSfkpjE+va2SPPRMqSnRg0Un/YiXmC8PlSkNM+FQ74UbdnJb5da8oaQf/cRXjtsx1QvRE69kdofZl2nWxY9O5i7Ke2EvSgfP1m8MEJef0GYte7r2NFpdqQgp5yrF+2IRK+KIiGSAMLenbgi5e+RC5zhxLM7/bN2MLy4Ief8muzwVdVrZwhYup8siQy0sKA3v2Ru+g1fLbDo+RAwV+HPT+ugL4NJZFIJBKJRCKRSCSS3wLBcI36eczp7DMaZDh8eUpXLDy3F5aO6ICd3TJYWjcwD1+e2hXvnN0eG2tWRvYGrBY3nnjySbzx+jvYsbUMtsgk0habF8EAhXlSLZAqn3mzQGRfTRGW7vsJi3d9g6VFP+Gz8Da8nrobU3JW4sGs9Ww5GqGa6shSdGheBzbaQeHAgQNY8t1iPPvs81j48Reor/Ngy9btqFTWr127Dj/9tAKVFdUo2luGq8fehN2796JTpw744P2P8chDc0EjJGjUAwlzon5n0VF7HdaMyAiJtuHXYD7oiYp6YiGNdiDTITkpGbn5avgRo/vT66F8sCBx/WCZG60RvEk8pQm7RfSio9DEwZHpRuKC1xG/93gE3kSh+o63TYt1w4/VjqLQmjLxCt2xRmW0FdHaGZkPlMi8o0Rth7efRE0Hwq4cSikWdL4wqBx1XApLGGGhjHlopeYjD1qO0qB6iFUX2tEOWqI9n0b1FgqEWN540sXqxTnnnIPXX38dy5dtR17WMJQVu7BtUw3cyUlo3749kpKSsPyn1UhJ7ogff/wR3bp1Q1q6/vs9Lz8Xubm5+OH7H2G3ZuF75bNjx47Iz29usGqxhBUiy62kGAsXLMfQcXq956Nt+/Xg3/0hZn2ch0njj0lofocVC2ag6Fx1voPgvs8w++/vYXODDbmDz8GZOd9jS7/72OgFmqx5+dBxTfMirFiABRinjmyoW4c3n/wnFu+ogU95Sef3Og4XXvUnDGkW+pImep6NZ7/cjQZbLvqe2AOB2mG4g50giH2LnsHT763F/oYgnGndcOR5l+CyU7rjwMKHMfOL/fDVKI02KR8Dz78O153emYVpiiu/DA82/OsxPPNfykNvXHLvbTg1ex8+m/13vLe5AbbcvjjxuBysLzkS97F80eTSwDi23ETdujfx5D8XY0eNDzYlT72OuxBX/WkI2ibS52+PpUuX4oF3t0S+SSSSw5FX7joXaWkGhv1hAg0pPZzL4HC/f+JwLwP6e2D48OGoqmrdzFgZGU1ddxavVCdXPfHITuyTKCoqwuySg9d7TyKRHH7c0nk1+7RYXUiyqhMm2777Avbvv2DLImQ47OyWyUY2mCHZloohmccjx6nG3P/0889ROH8+0tPTcMEF5+KCMWfD4bAj6FPfa5sOrIxrYmka4bCvZh+2VcYODpwdcuKS2s7o5U9FmGJ/BALsM+xpQKiiHGEaaRAMIexT1vnVzoEcNqfDUcc1mg5erwdJqUGlzAKY+dDTcLlcuOOvk7B+wwZMu/shPLdgNlLSHHDaMzFv7j+wYf0GPP7EdIThx77dB3DjDbdj1uyH0bVHFhq8+zF71yClAtipMbR4I3Z07I1rOu6D1ZLCJvl12NPVjQrhsJ/NyREK18IfagoxxDESfLXC7KESRWMhjl4Q4SMASDSle+L3ox3twI2H3Nx2ze6Z7k/bQ5lfw6iMOEZhjggSNEmwNTqWE+sahN51uGBKvbKNoHNrRXExT/y8/FxcYKbtPF98YmvahybltvB9aISEst+2zSF06mqF08lWxwW/BqF3/7wtiqMcghY+AiO+dmlkONB5qBz4iAcuVGvLhKPNJ7UdsYy1QjdvByJiXuh8bfGMGZkiZhDrwQx6dWXEru02FHR0wJUcRMhgYmROwGdFVkY/LP5ma+Ooh1deX4iTRvZGnWeHUrZqPrX5bc3k67yeCa3xwN8pWsT7N2pXHLE+xH2p3ViQh7vvmo4PPviAmQYVFRV466030b5zLQryh+GRh57Eq6++ir59+2LFihV4/PHHcdY5w2G1hfH+O0vwzDPP4LP/fIh6zzakp3bFs4Wvs32OOOIIFqbptttuw9XXXIyqyiAbMaGHNB5MoeR/xnR87D0R4+6+HENaGlS/CfQNBMmvCWk8SCQSaTxI0VkaD7IMpPEgkUh+lYSBW7qoxgOJdEnW3rBZ1He5453nYN3TXNCnEQ1mTQeR43PObDQfysr34ZNPPsP7732IwUcOwkMP3wNPvRpOIR7jgUyHZfuWsc94OLM6B2dsD4ACj1cnWVCVZEXnikhEiQjhYBBB2BHq0ouNcqDE53QoKytDeUUxeg/IYZNH//3hZ+FyunDbX2/Exo1bmPHwzxefhNVRhyRnHiZOuAsnjjweYy4+Ff5gLZLs+bjsLxNw5di/4NQzhqHeo7zXtx+BkL8a1qQMHOP24PhsG5Jd5kLt+EMlzQyIstIS9qmdYFkrpOkJmSTGxSM+ErFEZjOQWBfNeOCIRgLtT/dKonlKUnaL+6X7S8R4EEV7vZ7SBPUcj3Wv0a7BoWuJ1xHFUjPGg5g/OpaO4fkn+PlE44EQ64yL61SOBBkQVJa7dobRsaOFxfI3A51T7/yEtgyoLWpDK5HxkIi4biQQ07msdorf39wwKC/dz8JPRTMe9EwHsW4I7fGEmBc6XyL3o8XMc2sGbZ1o0dZRNKh8duzwoUMHB+yuYGMZi8+qSENdPVKS2yupE5wObhx64fXvh8dXpnxTJ9LnedSaagS1T95Gqf60aNfRvnyd9jmh79pJ1TliOfD88HW8LvTqQKwnpyMNSa52WLduG4qLi1HQoQN69GiPMuX3jbZlZfTG8p82omhfEXr36c3C6Jcf2ITMjA7YX2RBXW0dBgzsgaqaLSwcX1pKFyxfvgG7du1Gly6dMWRoX9TU7UbAm29oPCQwWMmI9hhlaCxE2/ZrQMn/vYV46qHfrukgkUgkEolEIpFIJBLJz4XdH2ommDSE1HkFiMDvLmo20TSNdkjEdCBWHPg2sgRYMzriirGj8fDM6fj+ux9QVlrNYlYTGa7o4SNEtlVui8t0yPJZ8Lt9DqSEg3hrmB2zRqXiH6ek4O1jkiLLyfh0sAu7s22w2Gyw28KwduqszucQMR1s9jD++tc7UFOjNZkN+pZaLGw0RJACokfBFgoj02HFiakenFHgZqaDb28Jan9YjYr3Psfuu2dj65V3ss/iea+y9RyHtR3c9l6wIIGu6RpIYCOxLZZIaQQ/NtHjRYxETI54DRICRTGQlrWmAyda3rho3xSSRg1ToyUekTYaWjE7HvSEb9F0MIveecjQ8fuU88UK4q+hreq+LdGb44EL2GbQGhdmSdQg0NJW5UltNlqKl4A/jECo+XuN2p+YyPihFLT4UNOwFxXVa1FZsxkHqreivHJdM9OBMMqHaDoQtEwGGR+lYwQ/hp4znjg0mkLP4NCDt+va+nKWtPBtvM59/hpU1W5Bxy4hDBuRj8ysA9i171sW0oy2lZT9hA5d6jDs2HSkZ5egtGKt8qz5lfIoR2Z2DTuOTAciGPLhgLLcvZcdJ5/WnX1W1WxV9qcQhca0ofEg+bXTfpQc7SCRSCQSiUQiaQmNdBBHO0gkEklbk2fV6Vka2sQ+aYJo/4XXKukaZjosPboDW58I9cHaRvMh2x6GBW5Ulh+A0+liwvymTRvZtnZJ5t55NKcDpXjoU+9AZZd0LOntxJ5sYcLKCNVJVqzt6GBGxJJeqohv//6/LHEs1mhCbBhuZjIEUV1dyyaPtlvd6Ne/L5Z8+wMQcirrMrB5y05mtPTp2xPhsFr+k3puxoSeTpycpwaYJtOBmQ1jVbOBzIfaH1UTomTea2z9+t9d3WhAWJEEt607PA3xC89GmBU8tQImT/GgHe0gEo+YrjUgoiHmUe3hrl5HzwzQmg9cWG0NYvlqRVHCTPnr5VWEC7YkeBrViZH46lBu2Wrl08/HRqx7nvj6WPAwS22JWD965oM4r4U2j9QeyXAQTQfqJd88NT9GO9qhLYnWFmbvHoTZOwZFvh18Gg09S4jNA0JQ+eolkTCC8PqrUF23CzV1e+DzVyv3FXtuHW4ecKOBUrI7XQ0JpqSUpAzd0Q4i2rrjpKfnMQOitfXFj9caEBzazid415tPhW1v4zbThqGWJBLJzw0PrXA4I0OsyBArsg3INiDbgGwDh3sZHIxQS3rIUEsSiaStubXTJiaUiEId9Z5PsvWBNdKLvqJsA77x/8iWW8P5BZezzzfffAOvvfY6xo69FH+59GJ8++0yDB0yjG0zE26JJpKu9FRGvsXG6XAgOyu+WQvTG0K4ZpEqPPrGjGsc/TFu3NW4YcI4HHVMj8ZQS8nJyZg85Vr4A36Mu3Iy7HY7OnXugCOPPBKnn34ybpxwC9oXtEN+Xh6bdHrkyONx481XwuMthy9QDae1E5s4lKARDWQumKXdjX9B+xsvZct+5VxFpT+wZW3oISJaqBCOKHK2tRimhURMs6YDif/iKAYx1BIJj9r71Y54EMMsiffF9+MTLpOYL44CoH2NTAYzozKilWFt/YHIUksoD9GOpXOTaSAKqVroXqh8SKwVy0esY248iAIvUXUgH126WuBoxUAao/tnc5pEsAbCuKW7OtLKrGkkIgr+HKvd2nhfHG4iiGXCxWBtHs2YSlT3YjnyfPBzJXIvIvx8/BpG5yXjgc/Tc6igZ2bLlgZ07GKHyxXbnKIJo7XwZ0xb9vx+RYFeayTk5OZHlpoQ61vcPyev+b5aQ0SE8iS+j8T61aLXrsX9+XZej2RI0Hw0jeGfBLNEPJdeezYi5O90KEItSSQSiUQikUgkkt8iNMcDn+dBIpFIDhaP71EnlBZF1DB8qA+uiXwDSl2tE9E4NPKBGHnSSMyd9ygu+tMoJrwfPaI/qqtV47ZP5pHIcBqHXKLwSvGYDjabDRnpTZMzm4VGQFDoJUIc9XDv9LtR0JHELOpPGsaoc36Hk085AaGwD2GLB0/OfQR/vHg0Bg8+AoOHDEBmThKeLnyUmQ357fJw8+Trce0Nf0ZtbSkCIQ+bQJqbDnxEQzzQ/mRWEDQJdUqSvhBFqAZT7LrU65Xb1nDBX2sQGCGKwdHMCsLsOfl+XLTUjiDQExfjhcTIaAImiaRi4sS6tlZYj4YocprFYlHaN6WDAWnVkXRbt71sVWuFeo6Z83BzhdCWsxnTgdCrU36u1t6L1nQQaSFMK81g9u4jIl8ODdT2WHf6KM2DjxgRR42IND1zxs8GIT4ThJ7pQJBpQMlT52X1SyMh8nI7st81o1EYHDqOJsjWvleoPo2SHuJ6/tybfedyYu3LzxdrP2k8SCQSiUQikUgkEolEIvlFQL1mCdF8EOcMKPepExa3Fn6eDgUd0alrOry+Chbn2+uvQHpW0wTPXdN6R5Za4vFHF521pKakMPMhESj0Es35YN27HZZq1ezo0rUjCjqlIBCsgy9QgwGDC9Crbw6qa4vh81fCnerDGWcPxwUXnoQu3dNZ3G5nsg/nXnA8Lht7Ho48qivqPfvh8R4ACd0OS0d2Xh5eKRHIfOBhl3IyByI1NZst/5aINbrADHoiJxdAo/WEThStEKmFBE8SSUUhnIg2ikHEzH7acxNGwqlIOMzdgcSJdR2nL3xQwizx0SscLn7TxNIkTMdCFKrNtgszZdpWkPnA063dKDSehS1r4fu0NSTSh4Ie1NWXNwrsRCyzwQzRypFMB9quTSJksrEUWW9kQlIeuVkRy8iMB35dvbwlJSXHZS5qicfAkMaDRCKRSCQSiUQikUgkkl8M3HzgWC1NxkNDsG16wJd7mwyMBm8pG+3gD9TB669EvXcv/CF1O414ODr/NN2RDxVxhlhKcqvzJiQKH/VA5gMRCoWUvBYz04EME1oOoAJ1DftRVb0f5ZU7UOvZw1K9twgNvv0sqet2oap2J+o9yr2HalmoJkpEoqYDZ/fUpuPdjrzIUuIcilEPhJHoR5PSckTTQW9/UcwzEhopLJMW8VzxiKWUn0SMED3zgUM9tCnFgu6PkllzIhriqAltnPxAwFzP/4SIRJ8PxDGHhBkoxBJHFMPJ4CPTQc+EETE72kELCchme6Inii1sbIBQuLzHd/VR2mSTIXEwDAeRYFA1p+gZokThlKiceYoGtV1KZkbtULukxE0HLXrPFN9P710gGiNmrp8INHeE9tqUJ0ra50zvntoCaTxIJBKJRCKRSCQSiUQi+UVB5kNb9Cw3Ismmii7hsI99avGH9iMYVkUrty0Jg3OORZfU5qMfkuz6wrIeTmcrAtRHoJBL1UkWWPeoxoPNkqJbRlxMi0cQtttV0YlGO9Dk0a2BzkGhmgirtXVmC+fxTV0iSwcHI9PByDww2l8PMa680XF6QrM2tAuHmw3xPh+xhEXeQ5uTmpwZ8xrxCKZi7+94sFpbO97BGEtQPXOoDS5gJPiLYjjVqWg6iL3ieVuLZjpEE9IPlnAsYg2reYxqPnShkQ+HDrvNCqstxJb1nhnRgBDfjXrvR615QGXK6yg1KVtNyTlKObQ0VNi+mqSHaDhEg+ZdofzEStReEjWqiINt7MrJpSWS3xA0mWTfr8dGvkkkkp+DtFuaYhD/HMiJhWUZyDYgy+BgTC7N53c48chO7JOQk0tLJJJDgcsXxPW9ViLVdhT7vuLAt9jdsJUtt4bjc85EjlOd5JZGNwRCB9h8Elpo3gO3rUfkm4on2ABvsB4bKlbjo60fRNZGJzszs03Mh7NWedAvfRD8v7uQfW8IbGyW70QFqCRrb9gsaSxM0taxd0bWJk7nh29B9ugz2HJ9IDEjgwlr9XV4aXcfBO0W2LM64/ZuWyJb4xP/E4XEYBLX9YRCEuUpjwTlk4uenbuq7YULydoJbWlfEjIJLk6SyEi9k/l1eK94LkpzqH49tV5DUTMWPL+E2XMYHcPLhogmpJLoS2FkCL1rquJpcwNDFOjLy7LQo5cTjoPgQzaOrgqpgnlrRwnw54+HReLlwoVvMbyS2AZ4W9GGZtKGV6Lzac0HXrZErDolsdzsPXJhXaz/tOSmeQ2MQlM9sa0XJvVoek5FWlu+emzbHEZWfrXSPsLNjIfGyZNNGLC8TKksjcpQb+SGmfvhdUvvK6P3M9WzNtQSvRPEutWDnht+f3omoXhtEapT0XDQTogvor1v3Xv29ZSTS0skEolEIpFIJBKJRCL5deF12jBvyxCEIuJ6jstYIIkHbjoQDms7JNn7Kp8tJwsNheuYuB8INYVVohEQFHrpmPanRNYcOmjUQzhdnQCaRmvomSXxQnNokOlA1P64in22lrrIPA+EOEeHGZgoJoidZDpwQgG1Z/OhMB1iQSKimR7/toj4Rxj1LibxUAwREw0z19RDLNNEiCVqtwYSWMUkjgqgaVEs1oPTZzrJF1BTIKAvqMYBheTSzsUgLosistZ4IhKtV/E4bR2TaCwms/B9xfOZrf+A01hqjicPZqERMSmp6ggGHg5JG0bILFSWrX1OtNC7Ktr7qnl7aXpXmCXW++LnRhoPEolEIpFIJBKJRCKRSH6xkJAVCqniSueknuwzHlIaAui+tw4jVlXg1O/3408LdyPprXlwLP+aJQ4zIGx9Ybeowj6HxH1faA8zIHyB3QgKvZK7ZZjLT6KTSusR6thd/UTi4TWM8O/dH1lqHWK4JouleU9cEtcokcDHkwgJnNT7nwudIU8VrO50tvxzQBPYRoMLv0aCZ4og2LIRDEoyMiCMoPISe0vHK462VkyNJjrHGu2gF/5GJJagTe1HnWC67bm+5/rG1BqMerITJCxT2Cot/L5djixYbKopYWRaELyczfTgj2Y08PV8HzHx9YTYZrR1FG0ibprn4WDAnwExkdkTCIUa5+qgstGWjxlhXu+4gwHVqZgIqlc1NZkT2vZE5a+f1Hw7remsfCiJiKaHWM8ULoqI9Wy2BdJ4kLQRK7BgwYrIskQikUgkEolEIpFIJG3HGyVNZgCFSdLDWVqH1LWlyFm0A13n/Yje9y1CwVtrceQzyzH02yJmPuRXqL2aLbVVjcYDNyHYeosTTlsnJNsHwWlVw8vN3jEIT20dyAyIAA7AHyxGOKwKQ2N6/5l9xsLnjy5em6VTRTCyBITCzcVkrVhlFnHUhKNjy1EfieDs0HQeXlaEKhi27Nl9qIV0s0TrqSzCe7AbIRophLi/Ub25U1QB2KjMzHIwTYdYkCgaayJlggupHG7QUCLPLtG5nw9VO9HSJCa3jOfP7ityr2Q68LqlES+U9Obv0J5DRBxJQXDjIBp6+1BZeWqb2iKvE7FeyHCIZjoYQaNJeEoE1XRoegaaCfeBAOrrm4egStRIoGPcqa6D0m60poAWes4p1BZ9tvUohlhtQrxf7b2LdZdI/UnjQSKRSCQSiUQikUgkEskvmp0e4NsyNcwOhUkSQyURZDb0mf4l+ty3iJkO9D1tbSkK3l4Hz7c7sOOt5Sj5Wn9uCJqzoXbnCtR//35kjYrdmsVGQIzMATqmN8knJL6Q+UBkurLxBxPmg8/X+pBIRFpOV4Q6qSMe+OTXbQEPZeXs2DahrFJGqLHzjcJBiSIi9f6POgJArXbWq5nKnpsBJJAdDIHQLCQOigInF8q1iL2ORURBlxCFUj5ygkRQDhdaqZcyK7NW3Lv22ry3dCxxlEPXJpHcSBDnwmlzMVi9pmqk6JstXOgWUzDY2KE9IYzaidl7NYO297oWlodIG6d7Iuj6/DkIhpQXXASeV34uvfPxtkKmA39+oj5Dh5jHd/XB43v6sOc1EbFaC5WTzepm5czLmqCysVjQOPm4kWAfr5DP6ygWZkweDt2DWKfaeqU8xptPEW5cUfsRJ6Ym9OrgUIx2IKTxIJFIJBKJRCKRSCQSieQXz/9qrAiFVbGGRj30SR3MRjnQqAYyG2g5GtWbS5kB0VBUjYYkJ9YO7oZlx/TBN6cMYp8rurixbP9XLO2uUSdHpREQJ2UBlxWAjYIgI4LmggiFGxrzMjT/aJza+Sy2bESQ1NNWkubIQNIJf2DLJOjT/BMcIyHXLMFwDfvkE0K3ltSjB7PPsEUYoaHJo2g+6EHCLAn5fynYqtTtDmWNfrd3LrDFSq2B90Jvnmg+AnXZDGIezAqbHBIpVVGxadLlROBhVuiTJw7Vh5rMtyUjsZSE8VgiajzX4fNk8GMSqc/WtoFEYWXETYeIocRNBzIcKFH9khDMTSUziEYVJx4hXISXTbzt0gh7MKw8/JEvrYTCKUXDam3+PMRqd2aIp20mWuZGxJN/evfQZPP0btCi937lRlBtfXlkjT7xPCux9pXGwyGkbstCzJs6EePHj8fEqfOwcIvamDzfz8djX1SwZZVdeH/O+8p/Feq2YOG8qZioHDNh8jQsWFIG9We7GAsXLERx3Tq8+eBkTJihLCtb9i2ah6kTxyvXmIDJ0/6JpVVsZxQvnIu5L/BtEzF1wRKU8d9/w2uIeabzLcCSxoOCKFv2Mh6cPEG9n9tegQy0JJFIJBKJRPLb5MQjO7EkkUgkPzevFTX1du2bdiSGPbeLjWowCxkOa1JTmNlQ1DEHldnqpMocb7CBpd21W5kBUeUT/62uGhE0F4TL3g2hUENjGKFTu5yFq46YwEZA6EGhllo76uH0pOMbJ5b2hvawz7YiKIRtSj1aHa2QKDRqIjUy4qGioqUoJfb2JXFMb5SAltGddmB8zpLIN1UgjVckbY3wTMdqU7TrR+tNH+04UUwWl7kY6amLr/c45fNgYLbsyZwxU7/RCIfDzHLSlimvh0Tg56LP1pwnFrzeqAxy89qxcuOmgx6iqaQ1tLSCtFnDKxZ075Qvs3VqhoDNAguZD20MjXrg8HeIzaZcR2fycW15xSPoE21tPvD8ivA8xZs3jl67Ze9U5d1BSQwbJY56KC9rPpdPonVv5rmRxsOhwrMCb7y0HUfe9CjmF87Hozcdie0vvYEVHsA9/BS0X7ccjX/ObFiMXYNGoguCWPfJl0geMw1zCgsx/9EpGLj6LXwdMRMQ3I2PFnyO9Itn4Kl7R6E91uGzrwpw7axCFBY+hZmTR6FbY9tXLtR9DKbNUbbNnYE/uj7EgkV0xSjXCK7DJ18mY8y0Ocr5lDxPGYjVb30NdvldH+KpT1Nw4fQnlG2FmHX/HzCQ1kskEolEIpFIJBKJRHKwEDq913/8BbzL10S+xSaQl4aqi0ewFA13gw8F+yrQc+UmuD95A0nvFML16etwrPgG9i3q9ciAsNvUCTrDIVXQ6Z7RC1OG38NGP1DiE0+TGUHLXZ292aiFROiXPggd2h3JlgOhymajHQje8z5RMTIQLm8Mt9T54VvYZyKQ6dD5IfX4MPzw+qqwZ2f8E2uLPXh52CG9nuBcMI2WRBIVmLXnERHPabQf7aOXHy1cgNT2ZldHVzTv2R3rXFpIHKVjbOHkxmSEGdGVzkWTJmvzyjFan0gbNTvXRjwYhcBqS7gAzDEypPSEZ2oz1Judkvps29kyh+oo3jagR1ucQ8stXVdjcnfz72YjeHmJhgNBZUNlRsnnCyEpqWVbM2p/iRJvyCiqHzGZhT/r4vNu9r1lZGip5dWURNgoG53z661LBGk8HCo2r8DeEaNxYoEbNuV/7oITMXrEXqzYrGyzDcDwnO/xNRviEMS6pQcwaDj1ktiMFYt/wGv3TcKE8eMx/qY78fyyldi6nfZTqPah719uxKg+6coZid4Y1uV7zJkxC8+9+RlW16Ygq/HZzELPvgVw046OLAy56Dyk7KALRrmGkufFP7yG+yapoxpuuvN5LFu5FbSpeG0Jjh47Bv2z1B8Mh/JAt43XKpFIJBKJRCL5pbF45R6WJBKJ5OdmZGSO6WDRflQ+/IT6xSS1p/RjyQgyHHpsLcaJX6/HwDW70WFfBbIqa0ETUduKd8Ox8hs4v/mYGRHWYvYPeFgsyr+ELVYEg9XsO0GjHyhdfcSNzIigRMs0F8Rp7c6N7GUeMiv4cTTCwtdGox24cMdTVd0Gtp7Mg54vzGTL8ZI1+vTG0Q7BcAXy2gEpaVZs3mBBOOBsJpyKUI9wLnRxsZHMB5qUWSQRMUwrrLaVoEbn4eeia2ivIwrbeuKuVpDk4jKJ+SKiUM97zlOKF2s4SddsoPJW89q8Rza/P/E+zaDeR+ImmBYWw5/+EyEeEVeE1wG/33gwMgyM0D5bHO11xdE/HL0RImL5i2VLZdHaESU/F/G0LR6SihKZEGI5Wm0heBqaylAV7dUy0poPYl2YQdvWopkP2lEPZtv/7I09I3luaS7Gi/YcdL96ZgSZuWIS4c8JHUdzRYhJrDMz9UZI4+EXQr8TB2L7cuUPF89SfF03DMeyThDKHxRZ52N6IY1gaErjhrBDlF/0nuiVK/YccGPQ2Icxc8I5GNoJWP/6Qyj8vmmCmmbU10N93KJcw+9D1vnTm60vLBwH2hQKkuPITiCRSCQSiUQikUgkEskhITOiqdQt/EJdMAkf7WAEmQ5kNvTYWhJZYwwZEe5P32AjINh3i0NJNgT8Rc0MCEIbeqljUhdc3u0GdFA+Y0GGw9HZJ7L9CTId+KTWrUUU4HivbIc7AH9Yjf1N5kE8Ix/IrGh341/Q/sZL2Xc2KgPqvBF5eXZ06OjAutV+1FQ3NOvBHUtoO1BTxIRVEsfMTqpMIrFWKNYT/uOFzsGTiN65YwnbeuI53Vdb5NOIlJTmYcUIElLFvHIRPF6Blgu9WrHVqMw4ZkyEUMhCjT/yrfVo6yZa/jgkwtJcA5TflmJ0/EaInuGQKEa93H8LUF2RAanOb6KK3WQ+iIZCMCAMg9NBz3ww0775fnp1bkQ85gN/BxJP7xmAt3b1QuHOJmP8+eJjUFhxXNT2ybeJieDPIr933kYa91PepzxxePkSFKJJW25EIm1NSseHit5D0PGH97C4yIOg8j9P0WK890NHDOkd2d5lJAbtWowVK9cjbeRwqAMVeqN/7iK89tkOeNjUCn7U7fkRK9SOFToUY/1K5Q+d3H4YfsKZGD1qAFCl/tDTSIoGj/qgBD078MVLXyJ3GDXoKNfo3R+5i17DZzsoz7SpDnt+XMHmnmjXyYZF7y7Gfjpl0IPy9Zuxl/aRSCQSiUQikUgkEonkIJBhVxPhW75aXTBJ+Y2nR5Zawk0HGt0QDzQCgo98sFpJpLEjFKyG37cHoZCxsEWGwuhOf2GjGPQMCNpOoZVGd/wLjs45ka0j0yEYqmaTWpO4ZSameDRIVOJJxBva2Wyi6f7/+WfMOR/UERKPNJoOwZAX/lDzGOIZmTZ06erFvr2ZqKz0NgpcemiFYRK7uPlAmJ18VxTSCC7KtQWNAl4C5zQSMY3OFa2szBItn2TSaCfw1RpC0Y4ngbM1cGHXqFwcSlYs1pbt4pcGNxLstmQ2UoebX2SY1TVUNdaj0X3Q/A5MDI6UtV6Z83VmhfCfk3lbowdkf3aHKrJHa1siVG5qqlfKsukdYFXahkWYyVoUx3nb1BPRY5kP2mOozKkOY4Vc4san1vwkKD880bkKdw6ANSkDluQMVKTkIZyWhcLy45jh4LNZcUvn+H7nCCpP3tboOvw+xHIxKnNar45sUE0XvXKLF0uYZmmRHBJoouYXnv8Yq8p8cOYOxjlXjcWoXk2VWPHFY7hnYXvc9LfLMIAPZKDJo5/8JxbvqFEaXRLyex2HC6/6E4Zk0eTSyzF0HM3twKnEipefwSs/7ECNz4ak3mfhphsuAF2ieOHDmPnFfvhqlBdcUj4Gnn8drju9sxoeyfAatOlNPPnPxdhR44NNOa7XcRfiqj8NQRbqsO7N2Xj2y91osOWi74k9EKgdhjsah2NIfg6WLl2Kvl+PjXyTSCQ/B2m3tD6WZWuoqalBWlrL3kyHE4d7Gcg2IMuA/h4YPnw4qqr4xGCJkZHRFIech1kSJ5guKirC7BLj+NASiUTS1nR1A5cVqMtlE+82Pb8DjXbYO/+KyLeW0HwOZDwkSsOF4xFOzUA4HEAwUAqbLRsWa3NjwOKpB7wNCGeo80JoqfFXoTpQxUZE6OENbGfmgxY9EawtREmnpQBOa6SwFXx7S1D742r2WffDamY2pIwYBGeHpomkCY+vFPXe3XAnqYKfKL6pPZcbsL8kHe3ahdCuwDh8DRfORLGMBFw++a4o0EaDn4fg+9M6M8ceDIzqhkQ+McSSuJ82PFU8eef3T8c4QpE4ZRGClnrWfqiOxHKmeuLGw8Eqp2htlIvFnM0bw+jR0wKbkiV+HJWXUR55myORWq/+40UsH24uiHkU80RCLRkPHCrLishEvrk5HRrzQOIuQfvTcQRNHG7UrsV6JMTyq9jfNAF+alK27vGHGmpXs3cPxi2dV0XWNOeJNR0RcNiYXXBbX8Pe1QxeVlrofUBm5K5tSejU1QMrTTIdQRuuTKwjPYwEdl6nfJmgdkdlrGf+8ueJQ22Qrq1t0yKzdw+CVcnepB6rMXvHINzSLX6zIRaUB8o/zzuH2hUZudp2Z1TmRqTah6GgoOn3QkQaD4cJxQsXYPnQcRjV5FJIfoNI40Ei+fmRxsPPjzQeZBuQxoM0HiQSyW+TwanA+ZGQ/3tP/L26YALPwI4ouW905FtzaLQDzenQGgK9joDvhHMi35ogs8G2a5OSgXpYq9QQRkTYnYywK4mZEMGufSNrVfz7SuDo0DJ+Pw+zRCMetGjNB1GUbA02Syrclm6gibRjEQ770OAtQb23af4JrQDKRS5XshtFe1zIznIhNz96mBTxXkg4E80HM/MctIXw3JYY1Q2ZC2L+xP0SNR60YrWeUGq1q4FQRGFdvN7BLDO9suDirigcb9saQrfuNlit4WbH8F7j2jwebOOBlw8/H+WJ55sQ5yURjYfkpIzGNqsn7GpFYSP4PfE8kWFBkHhMdXww68wM/H00e9cg3NJFX0Sne3h67wDc2ie66UDEMh52byfjoYGNiiH0ylFsN2JdieiZD0b7GpkPWiNPz6jSg8yHREY3mEX73HCoHvSMB97GaJs7RX90HZUB3SeVm9Xbz9B4kKGWJBKJRCKRSCQSiUQikRxSSG62K/9xWi1w2yxIUhJ9OpTvyv9jYmufH1mKjWdAh8hSS2gC6dZi39K84wkzHHZuhOPHL2At2d3MdCBoO60jUyK86FOUPfMadl97FzYOPQ/bzh0X+byaraNt7BiLA057ZyU1GcAHm2C4FnWhNfCFiljiIZgIMhoo0VwOvuAeNAQ3NjMdRJi4FRGyCIsljF79bKiuCaGkKPG+sOI5WwPPX1udLxqxBMhDidaw+iWgJ/4GA0p7C+m3k2giO4mtXABuCzFea8oYkUg7IhE9Xkj45abDLxLlPU6CuhEUYsgMYpugcuJJJKxcjMqDkh5mnjs9k0GvPRLUrsgQoWdITEaIwr8eB8t0UJ+B5tfm6yjRXA5GxgKHlykvCzIFKdEzZVQ+ItJ4OExoP0qOdpBIJBKJRCKRSCQSyS+Djsk2HJ3jxKgCF05zVeNkRyXOzgVOzXdhUIYDaY6W7sMqQc9zDY0+74CIvbRJMNeSVRG/4KcHTTjNPj31sK9eoo50iIGvogY7HngB5YWvoX5pc+HJv28/W0fbyISgkRCE1ZLcwnyId74HCgUjhoOJhS9cxFJDaDNqgz+hLriGGQ2UfKE9CIQrI3saQz1nKYl06xWC1xdEcXHAtPDP53kwS1sIzgcbPcGzrQwK8f7NiKRiXtqi7LSip1laHGdpPtqB0Ds3721Oyai3erzQuch0MFsnNNKCRjpwzLTZFJMiPPFraNMEielkF2nNB3rOnyk9DknKs28WPYGblyuZDmag+qNEormRQUFtJp52Eyskkfiepfaql9oSfk6as0U7b0ss+DtY+x7m720qFzNGgxYZakki+Q3BQysczsgQKzLEimwDsg3INiDbwOFeBjLUkkQi+TVwfK4TSeW78Prcx7Ft82b4vF7ktWuH404+FSdeNh4/lvux39NSmLqxszrBdP3HX6Dy4Scia6MTLdTSsB+3xj2ptB4UaolCLtk3rWCjHGJRsnAp9i9cFvlmjvb3T0bG789gy77A7hZhl7iYrCdmkeDG15MYxkOAJIKRACsKVlpxlG8jEYvCzTBxLHKe4n1h1HtCaN+O4qGroTuMIPGLREN+HjPwa/M8GX0nDoWoy8VKrfipvTavr9aEWoq2Lw9JRGVOUJvg8wWYnUMjFvwe9NqMXjsV4cds2hhCz15WWOz67VqEi610L6KArI35bxYqI1+ouvE62rZD8PsQr8fbcHmpGmaJeuiLoZbEe+dtOp7y5vkQzTyqMyI1WX8emUOF1tSat3UAbuy5LvItceie6X7pPnmbJYr2pKJnn3Cz0R9myzKacaB9D4n1q0VsX9Rm6Lw8D+K7VjQitO9gvWckHrTPUzzv+WgjeajMw0p5k9FDZaLNJ11XhlqSSCQSiUQikUgkEolE8oshz2XFK0/8HQWduuC+whcx8+V/4dIbbkZNdTVS7Rb0S7fj5HwXRnVw4xwlndbOhcGZDjSEVRkjnhEP7rV7I0sticd0CAeDLIXqW86zQCMeLFXlpkyHyu83xm06EMXT5zSOjKCwS/ESj7AlimwkYIlJRG+0RTTRj4ujYl7ad7AgM8OKPbtTYA1RuBS1ZzJPicKEyohAS2hFY+32eITf1hCtx7VIa+/fzP2QqM6JJqy2Fq0oqv0elbClmdAsItYfx6zYagYavRAvZnqFi8+RmbagheqWEhkZPPF1RqNZOLG2tzVa02H29iMiS/HB7i/y/qAy5ikUsrKRFRzazyzRDCl6HsRngl9PD9HAoGeKj3oxaot66+N6JhS0bV/7roj2HMTzbqEy56NLyKDg701+/VjnkcaDRCKRSCQSiUQikUgkkkOKJeDFhjVrMGzkqahPzcdueybcA4/FeRPugEX5X5anEpsXvonXZ9yO56dOxLI3nkVXmweWSI9mW0E+su6exJbNYGQ+NCTFnjg5VF2DYFk5gsX7WQpVHkBgbxEC9F1ZH/b6EGzfmY12iAWFV0rEdOBQ6CWOw6YfT1krBJkVmDjRBGhRJOWmA33yZbOiH/UK5j3uiewcCzp2AnbsSIHfF1lpABsVERHCRERBjItiseBibTxiZVugvd6hvj5B5UgCOAmUlBLpMR4P8QqrtD8lqy0Ei0E0Ha0hIYqtzcTpOK8twp8falOJtBUa7WAUbomfO55zap+dRCDzQUxtRaxzPbHtCOWmzYVG0oOXv/hOc7tDCIUiXxKAzAcjQ4HQvg/FdiVC5kNr2hnB27xZYr3nyCjQS/wdyb/Hgt77egaZmfesNB4kEolEIpFIJBJJVCjEkhhmSSKRSFpL0O7C8OOOxz9nzcT+JZ+hG+qQ7rBib0MQpd4gSnbvxOZ1a3D0yFNx0lnnYdl33+Kjf86HzW7H+k2b2TmSzzkdrqHmes9mvP1jZKk5lVkGgh+NbvB4ECyvQKimlpkLLaB9yHQoK4d16TdsfodmBPxsHY2GsFaWsU8yHch80MOZ6kRKe2MBjKARD1UffM6WbdZ09qkHCXM8aeHiLO/Rq00i9J0L0yHlfngPcL2RDnohXrjAxeECq15P8pRUC7p0BdavDSnHRFYq6N0DCc6iQGdGABPFXS5g/pzwPMSTj9bmmQTrWPHf9UydtkIUVrVtzYhQKAyzUeL12gphtD4eYpV9NPHaErY3K1fqDc8F4HhR277a/kns5oK3+DzEaya01oAwe3zIblEqI/KllfD3mxU2VJWr996a58PIUCCM2qrR/hztcfxdKqJ3brEuoxHtflvb5o3OTaGXxBBfsbDdpxBZlkgkv3L27duHDh06RL4dnvh8Prhc8U2u9lvicL9/QrYB2QZkG5Bt4HAvA/73gNeb+D8gCbfbHVnSp7a2Ft/Vtf4f8hKJ5PAkw2HFcccdi/rKUnz49ht476UFsNRUYOjgI5CUlIzMdgUYcPypyOvYGVnt2iM7PQNLv/kKZ5//B/z7nbfQp2cPJCnvKTIfCN/yNezTCD7BtHdgR/bJsQeCyNtTjlBVLQKlFWx0AxkN1O0+rPyeIByGxWaDxWoFm8PUQAC1lOwF9hcBOXnKtzBsJftgq9gPa201rPW1sHga2Gdm5zTkDGwPm8uO2j0HmNHQ/sj2yB2Qiw4jOiC7VzbaDWmHrF5ZsDlt7Jr+2uYilC09FamnHsuWg2EKlaN29w1bYk/WaoFN2Y+E/djCUVJSJmx2C9s36AvDr5SJw6mOELFAPzyMNg90jAg/nrBaHQiFm/dYd7osyMyyYPu2EGhXt1vtHU15Jvz+prJwOVTBL5Z4SwKaeN1fG2IZtvY+bI4kpQk3L/NQ2M9EcCpbLo63VXnxeiNICOXtj6BrUNui60a7XvUBK7KylTan01GejnU6mv+9Il6TQ9dta0gc1l5Ley802iGgrMvIUE05vi3ga14H8ZS3zeJi16V6o+vRNSgRPr+HnZvajM/foCyH2LJ4/mjvCaPnOhpmDAeaYPr7inbKu1SddLotqYuM1HG5wnGVo4jYLgk6jzaJaNsy1QONCHAqzxetpzrg27THajFq/3R8tHZrdAxB+UvE1BLh993iHe6gdWrbo8QMimC24fx6cnJpieQ3BE0mmf/YrMg3ieTwJOu5QjmxsJxYWLYB2QYO6zKQk0tLJJJfA91S7Mh2WpDntsHpqcG25d/jo7deg8vtxj1znkH1gUq8/dx8bFq3prFHaSAQwKPPvoiXnnkSyU4nrrnycrae8C5fjcqHngCFQjIi7eo/Y9cFvVDtq4Crqg75a7ajyzfGhoXF5YA9K40ZD42EwwgHguyzBcp+1pwcWJ0mTNlQCJ7SKjgcsSWZkhUlKFlZEvmm0nf5h+zTHyxGMBKn32yPZRJMufFg1FuXx6DnvXO14ThoxINej1htHrTil2EvWs1+LlcqNm8KoX0HKzIjYdi1vYDFHr1mr/NrRLy3RO+Lys7lyGbLwZCHfRJUv9QWKMwSNx3asux4nWl7X/P1sdohsWWDFd37hGDT6SnPjxdj9WvbCaG9frzonVMPnh+C7mnPzu1sOTdH7SBKZUujTmgeANqXxGqxvKmuzZQ/PwfBJ7DmpCQ1/f1GaJ9V8RkVQzbRKAyj51oPs+8bYs72IxC2WXBLl7Y1HYjKijB8SlbaFeg4U63AqM712jK9H7XlJrZx3r7pWPG8YvsX5/2guiCizUGhB52b54+/N7Ttyyx8BFttfTn7FKERD9zsysnNR7LjSDm5tEQikUgkEolEIpFIJJJfBr3TbGjntqHCG8IeJCPr6NNx1W33YM/OnQgcKMMnb7zExI3Jj8zBTX97Cuddcjns9qbeuNuV/VZ5XagIqGITTTbd/l//QPu3/8EMBkrJo05nieaCoPXpyrojco5Gr1B79P74+6imAxH2+uEvrkCwuklMpG7XFoeSD53u19b0dNOmQ7C62pTpQNAIiH4X9ot8U/HvU40ICxITVEnoiib2crSTSceChEsxaTEjfJFQZlOKuN8AK8r2h1BR3rycSKzTC1NDx/HUVtA14hHrfqmI9WizqiMEuOmgF7u9rSARVE/05+vMtEGrOvBHF348Ca48tRUkyjellhOr6yHeT6Oo7FZDolG7pHPxeSnM3LsZtPNH1DXE1/GEh24iahsqTLX5eEwHInSQTAeC3hWhg9Cl3qjtajHah7eZ9PQ89um0prP6p08z500E7Xm178JE3o98fzG8EpmUvN3FCrskjQeJRCKRSCQSiUQikUgkhxS3txZfvzQPGQf2oJsbyLX6sX3tSjhdLqSmpWHf7l3o0acfrFl5bHTB3h1b2YgHEV/Ygh/qHNhWrPYOJWjSaTIYKGVNncQShWOi9YyKMrR7bA4ydhuPjNASrKlvbj4oMPNBwJKcDGuKCZE+FEKotpZ9xgPN/9D5hM6Rb63jie1HRZaM0cYiF8WqeHpF6xkQXNjUEze15+3Vx4rqamDv7ujlZTY/ZkTV3xo0nwM3G2i0g9df0Wg6ECQcHozRDrEwK74Glcc+WqyWthLwRUggFtE+D2bJzs2HO9XNypXOaSGVXIAL/iJt1T7pmvHUJ89LLCE5XtOBmHKQTIeDjZ6RlYi5xc09S9jJEkHmKa1XE5kc6nJDradxOVGoDUWr+3jaBn9/i3OUxIM0Hn6rBPdh0bypmDh+PMYvWBFZaYK4jluBBTMWojjyrXjhDMRzqV8CKxYsUO5CIpFIJBKJRCKRSCSHEpvDgV3btmDO3VPwtwlX4O83XYWF77yJy2+YCI/NjREnnYpP338Xz/11Ap6+ZwpKi4qajXgQ2V5chuuuvwH7/Ras0mh25eVCmIiKMlheXxD5Eh9kPoS8zQUnC8+PzQZbdpa6HIOQ14uwxkAxC837QHNCODrkK6kdWxcKxyeGUqz1Sd1/inyLTSJiq0gscUs0AmhfvVES3bpblLoHdm9Xy5sEuXiEM040QZfnQ5t+DUTLKxfQyXCgxOuTmw6sLH8G04FDgmss48BiCesNMDJNIr3LafJzManCsJpUwVj/nOo+zUVjuj8yf0STQW/0BAna7lQXS3z0hlHiYZYIvfLTMzQIbZglHtLn10w4pDSOgzDiIV74M8jriMPbAjccgsGmUGdaqK0FlaSH1gyLhtln2eg9ql3HvxuNeoiGNB5+q6z7DP/LvxKPzi9E4bghkZUmSPS4g8IKLBh/6IyBFQvGmzBOirFwQZPZIpFIJBKJRCKRSCSS+CkJOXHVjNm47bG5uOzGWzD2ljtxxxPPIW/4KdhaG0DvU87F5Acfw5l/+CMun3wnzrnyOoy97R54w8ApF1yMMdfeBG8wjEAojHY9+2HcXfejKOzCh6XAQ9uBxTUONDRUIBQWRJwtG9SUIMFKdYLqRqwWUkXNjXQgQiGEG/RFJbPQqAduOsTD7B2D8MT2QXD54xtpoQeJlxT3mycufBuJ3yRa6RkKfDTEM7v6o7DiOMzeNTiypSXtCqxITbVg+2ZLM2H2UED5J9FPTL8GxHyKPfZpTgCKz07zOnD0xMdoGNV1InBB35jEXIfY540fft/R7p+XpWqQGQuz3PwR2zIPz6NnTEQjmgDsTiXTw8uSHmQ+/JoNCBpE4nBampVjvPBjtSleqF1wY0prQInE+/zwZ5k+2+LZo3OI56E2KyYjyGzQmg+xkMbDb5VgEF1694E73on7Ez3uoDAE4wrHKf89NAwZV4if3WuRSCQSiUQikUgkksOAVQf8+LbMh7XWHOzvPAT72vXHTx43llX4sbTSjyVlXmxP64yG/iOxyV2AVaF0bFQ+v9zvxUpkYo1y3JoqP7bVBbCs3s62LS33N3Z83aSc2+0KY5+7KTyR0WiHcCjMUsgXRNATYCkcaCnQh5V/L4fqNb1Vac4HV0tRXQ86vrVQyKWMk4ex5XDY38xY0Yr7b2zviTk7BmHu1iMA5d/4ITswocdaJoqZgYTRpmQsdnFRkxsS4neOKGaRcEXpmY05eLryKFhSIxOoWsJ4fE8fdVmHnFwgLQPYvtmq1Je6zqxImKhYx/NNPZE54vLBgguNiYifItTzXRy1wsVuEqpbO9JBK162FqN2GQrHHvHA74vT1oaDHrGuwcuVmwg83BV9tnYkEYc/n4lg1I7F5/bXQMAfZokT7zOTyDNm5n1TJzwbZkY7EHqmpnYdtau2fvb0aKt2YAkrRJYlBxUKS1SEc+8dhfbsezEWzvgIBfeSsK4sP/spghnl+H7JFuxvsCH3xHG4+/IhSEEQ+xY9g3nvrEKZz4ak/OG47LarMVz5sd31+Sw89yHtH4QtqTNOvu4W/GlACuu5//QP7CIqI25A4bhBKFv2Gp55eQl2K+dP63sGrh9/AXoJ5pT+cb2xZeELeP5jur4TuYPPwVVjR0WOa35PFGrpo4J7I+J9ncFxQax7ZT6KzpmI07Npvw147bZ5qPnjoxh/DL2EPVgy/1UkjVfKxdb8/CsWPIHN3VKU867EjpogknqPxh23nIkOZJLUbcHCF57Hx6vK4FMeys4d+mPENeNxplrYjQTLluG1Z17Gkt0NCDrTkIb+uOwp1dxYsWAGis69F6PomLp1eHP2s/gysl+3s2/GXcPWYsb097CXnUllxA1kVlRh1avz8dJ3O1DjU/4QzB2MC2+8HqdQxooX4tlPg8go/x5LtuxHgy0XJ467G5cPUQu+bt2bmP3sl0qdKD/8vG5Ty7DstWfw8pLdyv5p6HvG9Rh/QS+lLcRm6dKlyH9sVuSbRHJ4kvVcIdLS0iLfDj9qamoO6/snDvcykG1AlgH9PTB8+HBUVcU3uaCWjAzlD84Ii1fuYZ8nHtmJfRJFRUWYXRJfjzyJRCI51JyfBwwm/Y/CLD1wu7oyAjcbQh79sCQWqwUWpw02d1OvVWuyG/Ys4TcmFII1Nw8We+zee6GGhlaPeCACZ16E4ICjWJglX0B9P3NEsegfW/uixqkKXsQtnVvGWecCmihe8l7a4jqjnrtGiGI2N0Qob0wwq69jPe5fK+kJe2ZnWJOafm8IvXxyKL8HKiwoLbGie68g7IL2G00IFkW6RIV2LgAeKuOBmwbUg5qjl3d+b9ptdA4ekqelMK/WZ6JlkWh50nGx9teKuls3WtGjd5A9j0bQ/bGQRgfZcNCWNYVQEk0Efn1+n/xeyHwgw0Ev3JU4KkIc6WBkTtBx9PxEg4wldcRF9LKmfIphmfgomNSkbMNjf2nGRH19WCkPICuv6T7iaQexTAQjtNfw1DY/D5UTTSxNaI0H/i7k0H567xU9I4L2E48ltHWld09i2+TEah9a6Fg+4kEc7ZDsOBIFBQWRb82RIx5+KVTvQXXH0Zjy6HwUzr0DI7Yvw2a2YR0++6oA184qRGHhU5g5eRS6RToxpPUdjckzn1LWF+KpmRcivOgb0OAo6rlfeMMIJorTNhYyqWIRPtk2HDfS+Qvn4MExwHvvNx9iqnecZ8UbeGn7kbiJjpv/KG46cjteemMFont0ygNneJwNfY9IxupVkX8Ib1+H0DkXAes3gPX98KzEcgxAP92/2faj1Hc0xj44RznnTFyavgor2WgwD75/8TlsP/ImNUTUUzNxRm6Jer5m7MKHT32KlAun4wm6v1n34w8DI5s0lH7zMSrPmIGnIvtdfrTyh2X7Ubi38H6MHjEa99N6Jakmiwu5J16O+1kdFWLWbf2x5rN17DxE9Z5qdBw9heVt7h0jsH2ZWrNUJ8+9HcR5059Qjmuq24pFn2Db8BvVe5nzIMbgPWiqSiKRSCQSiUQikUgkJsjgenlFWWRBhUyHYK3P0HQgmDGhbA9U07wMBiGKHA5TpgPDn5jApcWyZxv7tFpamr9c5KfP63rsgM0X6WtqkH0So9QUn7EQC1HcIpGNi5Wi0HVp/u4Wodlv7bSp8R70oLxmZ9nRoYMVm9baEPCZC6dD141XZNODi4Na4a8t0RMboxHrvnj9ioloi/JIhFhlp61PGigUjhJuiQv4ZtpBaxHbUbR64vtQnih/ZCKIpkMs9Paj8/AwWXpYlHrlSQyj9VvH57PAp7xaxfo3aya01nRgQnykPYttg6D3GL0vjEY7iPuaNTPN7ncwMRNeSUQaD78Uso7CaSf2QBa1XUdndO2orgZ6Y1iX7zFnxiw89+ZnWF2bgix1dBacNavw4kO3YsL48ZgwaQ7+t3J3s974IlWrluPrz+fgzpvGY/z4CZj0yMfYvGV7zLkKNq/YixGjT0QBxV6yuVFw4miM2LsiYooYE+0426BhSFu3jpkXu1ZVo9OwYzA4uAYblR+T4IY1wNChiNyihh44ftSRkXOmo3NnPnnXBqyxX4zxJxaoIaKU67n1fm+K16Lk6LEY0z8LbLMjBSl6+ynkDR6Mijdm4O/zXsR7X++GMyvaRGHKSfZ+gifvmqiU7XjcdOebWL1rT2PZZh11Gk7soV7T0bkreNWWLv0Wyef9CUNYpdvgzilArrsKq5Z/jc/n3ImbaILvCZPwyMebsWW7nFVCIpFIJBKJRCKRSOKlK//HpTC3A41yYGZCyFwACNovUOtj5kNYM8E04pgoOhxq/fwKRDi96d+nLnt32K05kW8qonA/ucdmJCn3S7ptNEGfaBKmDf6h3MaELT7c1GErbP4w7L4wMx3MkpYO9O5nxfrVQVRWNB8VwOGioCh0i2LfLxkaqcDFZ6OJgmNBIqVRXf5ayoGgUS0Wg1hLJMaLZsqhgo9IMQs3H7SYfd70DAfRaEhJymCCcLOUQB2HI/dERiGfv0ULvUd4ShQS/LWJRo+IidaZwWYLwxZRt6kseXmK506EeObZEN8zVO687KmMyHDQmg5my46eYTFxxGuYoa3e6eI1xbkeoiGNh188bgwa+zBmTjgHQzsB619/CIXfU4Ndjbff82PUlEcxn/W+vx+jG82Klvh8Pgy7jkY7qL3yWWoM+3SIsfXDACzHSk8x1pa1Q78MNwb0rMaKzcDmdV4MGKBvOxgSDCJos1HIyuiElD+2+NsoFu3PxN2PTsWfRg5EevWnmPvg+9gV2dSC0i/w1k+91ZEYrGxvwIjIpmg4hSGvTfiUuhqG62i0g1BX97L4TxKJRCKRSCQSiUQiiYcqrg1m57IPPoohEYL1OgJWWPl/oOV4ez0sjlaKP8EQwtS1VzAeLBYH7LYcOO1NofC0TOixFbd2ji7qNxOU6tQJUkVIZKVJnSmlZmSxROFBjJJZUYwEzsndN2NSD7V7ozg6IhY0tUa3Hh7s3uVEba36b30ShHlqa7jwxwVGPVG2LaDr8F78B4NYdSOKqG2BeC5+7XjOH6DHThMlnspHncT30BoOnHhMB73QZdww4XBhWFsutB+ZDgQ3GHgSTQYtZp8/QjRu+NwffB6W2oaKFnmatb1pHpZ4zAduApCpEA0yaCiZfQaCSlWQ3CeiFdr1TAhxWQs3HehTa0CI56Zy5iktPRc2W5OeGasOeGgmM3VFdaBNBL+2Fiq75sn4eUvEQOJtzoz5II2HQ4YNNl8Vqqld+euw58dPsMRUJ/ZirF9ZhGBuPww/4UyMHjVA+cupRnmyfPCl5KB9qtLg6Xwrv8XaysghOuT1G4hd776OFZVqww56yrF+2QbEivzbe0hH/PDeYhR5aDiCB0WL38MPHYegd2S7EdGPc2PAAB/WfLMK5R2GMvMjY+gANKz7L9bV9sXg5uEdY2Prjp6VH+PdTdUsvJK/cht2laubmtGuE2yL3sXi/VQGQXjK12OzwRCRqu1rsK06CV0HD8dp5/4Zx6dXNpVVyVZsqWZXUkfK+n2w5OYjy2Fj5bpt8TKoA1+jk6Gcu/7z97Ge1Qnlpwhlnjz0G7gL776+AmpVqflctqF1MZolEolEIpFIWgPN7SDO7yCRSCS/FnbyjqYR44FMB7MjHbTQcUEaPSAQDtMoCHNCucUev0hKRkOouhahSuXfu+WVCB2ohuWVQtgevRvWL/4Plm2qoUBhl2j0g9XS9oI7Icah55D4KqZEESekjheHI4wBR9hxoNKN6gMtBU2zvXKJaOIcx8w+bQEJwSSsk2ioV/bxEEukPBS0ptysVuXZiczvwIVUreFwKO/LyNSifBlBdRitHvk5yXSqri5l59KOctAzGLSkJuckXBaiAWHErD19QLo7TQI/Z3ssZbCl4B9N0NeD2k3MtkOjYXQGxBj18hfzYxaeX6NzJmJ0mnkexfvnZhBPRmjLS6xTcRtdm5sO8ZgP8bYvaTwcMgbgzJP2YP6k8Rg/5WG8tS0XPfMjm6LignfVy5g+hUIkTcS9/8nEmSfkAbYhOK//T7g/cr739+WgUzTBvst5mPC7Krxz/yQWDmjyPc/imxqXcvbouIdcgiu6r8Tc2ydg/ITbMXdld1xxyRCDUEhNxDouY+gQ1LzzFZL7RXryZ/RDhzVvYk3ngWBzTsdFNk75y/EoenEqJoyfgNvnqXNdtEAps0uuzMGih6kMJuOBF1eh2uBGXNiHhXPuxEQKdzTlCew9/jylBon2GDrSgoVT1ft6m/7G63AqTva/gtsnjMfEO5/GN66O6Mz2jUH2Kbj2fH+kTibizjkLsUP5O6vLeRPwu6p31LpV8nnPs9+ghrpySCQSiUQikUgkEokkLnby6BS9+qmjHTTGQbwEazwI+yMiO/XCVs4ZrjcXtz2uEQ/BEEJ19cxoCHu8yjWbC2WWynJYv/gQtn88zgwIts7igNPeOWHzIVHBUo9oQpwZAdUMXEQjP6f/gBSUlgZQul+tGybeCuKcVozjUD55ovun/cQkwr/TfjwdbLhoSCNNWkNb5lVbDmbRK1MzhEP0qKlmoVYcP1T1wKF2Eq/J5rSmR5aaiCXwa6GRCATdK5kLRolIpAe7aZTXJ4VEowng00ACfnSzUCvU89EMPJlFbDd0f80SHLBZqF20LvxTLKjO+LuiLYhWdtpnRc9o0HuWzD5femWVaNlFM0EIi/LwJmb1SyS/GDzYt7MMae0KkOamUQc78OGsj9F+ygQcE2fUpl87S5cuRf5jsyLfJJLDk6znCpGWlhb5dvhRU1NzWN8/cbiXgWwDsgzo74Hhw4ejqqp1IyYzMpp6tSxeuYd9iqMeioqKMLvEfPxbiUQi+TkYnAqcn6cuh594BMEVq9QvrcDVMRv2zBQgFGoMs2TNyoI1JfY7MVRXF3uERDCE4AHlHa58miWclYPg7Q+ry2E/vIHtbFkPMyMLLHCyXsFWS2Ri1LAqaFGvXyPB0Kg3sBYSx8rL1PAxOblqj8xY4rFWUKP9+TpxuaQ4HVlZNjhdlY3XIOg6etcQRUQ1xJH+dWLl72DD6sJk+bYF0e453vLQlikn2jnEHumb1lnRu38INtBEzU3nOhh1QuJrtOeDwgTZrKrQpJ0smo/E0OaL2hjN2cGheuT3wfcV9+EjJ/hoB2468HObFYjNjiASy1RPRE5Nykbh/qEI2WiiGGWF8sq7pdtqdaMJzI4u4CMgxDKt2F/RaFTystLef0VFEF5vCAUF6vMh3ne8IxuiEe354+8RcR4GIlpdaevH6DkhjMR9KhteLtGO18JNKiPMtB26Hs9XbsbxSvkXsGUtcsSD5DeAF2WLX8b9NLpiPI06eAXVZ12M4YeZ6SCRSCQSiUQikUgkkuY0hlpSCHeNHRrEDCFfgNT9RtMhnJEN/xEjEE5t2bNZi5XCrVDsGCNopEN1bVymA0EjIGzPPa4u07wPmgmnRYzEMDIbHNZ8uGw9kGTvixTbEUiy9mEp1XYUkpXvduTCYWsZboHEUiZEaRKHrikmLqaaRSvmiucWade+GjXVQZSW2GNeQ6/ncqOIJwh92mv/HJDo2ZYiaiyi3XO85UH782QG7X1aYGWmAyeec8UDfy74pwi1FbG9kOkgEi3MEkGjHqgOuXitdw9mQg+1BeJzSIj5aBT5SdBWUm5eO7b9lu6blQPZJrjieDdFa7PqO6Mp0SglHmaKJ7afRnTXiuI0ZYTLpT/razSzIF6i3YvWcOAYCfjieu27Mhq8Tli9ROqKjq2tP8CWzaDXvrWY2Ye14Ug7iYY0HiS/ATIw+NK78NhT6kTM8+fcg8uH5caebFoikUgkEolEIpFIJL9pMoWIJuGN6yNLrSPsCyCUmsEMh9DgEQhcdiOCI8+G58w/IdguduBdZj4YEPJQKKfEBGbL9k2Ncz7QhNNkQIg8sb0X+3x8R9PksAQ3HMhscFjbwWbRz59V2Y+MBxd6whLIaRQHuUCoh56gxoVO0RjQ7sfFOHG9VqgVIXGSRjjQ/jl51fAH/Cgra9pfe34tonAoCp2xjjuUcBH1l5SneIlWh0ZQoBYeqyXa8aKY3hZws4FGOYjzmHDTwWyoIGpbRsK0EXy0Q04ejdRR54ege4/n/swKzJTEcE35uV3YtcSypjkdOJlWc++n1hhl/P6NhG0S7nny+wCfr8kMacs2oIXuSUwiZuuYmw70HJt9lnk5iHXCl+MN/SWeg7CFk1nSwttGNLTn0kOGWpJIfkPw0AqHMzLEigyxItuAbAOyDcg2cLiXgQy1JJFIJM2Z2l39DC54BuHFX6pfWoHtlNNgufLayLeWOFZ+y1I0gnkdEaqrhXWPEBKJQiyVV0a+JE7g4UL26Q8WK6dsCvFCMAGRNDoLcEuX1cx0cFq7wWZVBaZwWSnCG9YpaT1Ay0qy5ObB0q8/oHxaTzyZ7UeQAHugfnWz3t96seu5eCWKVDShtBZxeyLiuhhaiUyNuloXaqqtyMgsY+u04ZbEHuyiaFhWWsI+ueCpd0wzo0LJqxkBrq3gZXMor9mWRMu/nli9Zb0NffrF7jctiqRij3Kz8OOtdvVasQRdPeMh0R72vF3xcEs0sTS1YXFCanXERHQhWIteOcR7Dl5fT1cexeZ3IMyUr15dioiGJd2nnoHJ3yfR2nptTRjk1WZlWxrvTcxfrHy0hlj1TfUaCjQfIZJI2yToPrTXo3W83PTevVqoHMX61zMcgpaW7Tpmnn09ZagliUQikUgkEolEIpFIJIcfVRH90JKTqy4kQLEzjBUpIXySFcTyjpmRtfr4jzweDWOuZZ+UaBQEhWEK9BzIvtPICO+oP8N/0bUIHHs6Qp1UZyQcbN3E141UqqK+1WJgDoeBWztvYqYDjXJoNB02rENw5gMI/UM1aOg7Mx+Uz9B777D1gdtuVtcrUKz7zORB7JMLpCwGvi2pWeLEYya0haiekuqF0+lBZWUewmFLZK0xlD9uOhDaEC8iJCjydKg5FIZDPHUVL5T/eO4hFF/UMYaeuE4ibSwR2qwobHa0g1nEURFcSBZNB068onW8JgOH6p8nYt6+nuxzznbz4eriNWHUUR3NzRYtenXo91vg8xn3qU/UDDJDrPaUKEbPH79/sRyilRdBbYCPZkmkPcRqc7HegdJ4kEgkEolEIpFIJBKJRPKbpXGeh9zILNNx8EJ+AJN7+HFJXx/7nNkpgJtXvY4TZ43BRf+4Hv9c8mZkz+aEUzMajQfvWX9Cw5jr4DthFPseat8Ujil47OnMgPBOfhiBYSdF1rYOCrnEPi0te8A6fEFQXOIFe/tgv78vW0ejGkLv/YuZDmQ0REXZzswJZX+CmQ8p/dhyenoeSFBO0SRRaBbFTC3a9fw4fqweZA5EMwiSkmuR5K7DgcpclO1XRz5wuNirxpVX8qVzHqNr82O5WPxbhNeVUX21NUYirt0Rf6AWrVgqntvoOvGK+tFCjHG4QGx0TRG1rNVzRpuf5FCYD2K7p2VrUgYsyqvDmogLFAOtcE5GQWpyJkt0bXcqTfjdvAzFZZoyx0oTXytQ2eiVz8E0HwjxWdE+LzZb/BPQ0n2L54sm7jcZVU3vS236OZHGg0QikUgkEolEIpFIJJLfPCxMkEnzgUY4kOnwQrsgG+mgR3H1fmY8kAGxfPeayFogHPYjFNbvEc23BYLlLInw+Rlai2XbRvapN+Lh5h5bWbiU6zoXo2tEy6LRDTSiIR7YCAhuPljS4LLph9loC+bsHGRKSKNQSlrBlr67k+qVY2pRXt4e1VXNxWJRJBRjyfOY6iI/x+iGXwsWiw0uRxZSkzohxd0NYX87pU10QVpyNyS72sNh1xfSk13qfrR/elIPpc22NMsojI7FZoXLlYnkpHZIcufD4Uhh1+RYLFZ2jSR3HtJSusBh6cTOmerujpTkjkhy5rF9OEZGAK9jMcwSjW7QJjOYNxtaitWxerEbCexm4Mdpr6nHP0qGNM7vEFaK7+aeW9lyaxFNGzIFxKTFyDTg5RsMhhE24YcYnae10MTO8c6zYAbVcAk0vu9ognItZsyvaFBYJb3QSm2JNB4kEolEIpFIJBKJRCKR/GZZVRNZULCNuz6yZAyZDjTCgUwHM5ABMfHtexvNB5rUmUwFj38TvIHt8AV2s/kW6FP9vgeBUDlLtK6RAy3nPUiIrJzIgj6UP4etPVvmYZQSgY7jYZccKIBF+a8WPiKAi5x8hIJ2dIFoKGiF2GS/H7N3Dop8U9EzH/g6vd7iLlcDMrNKsXWLC15vy2uI6M3tIKI3ysHoXAcLo7y1FXR+XkdmrkWGgdORgf98+h0u/8sE/P68S3DRmLF4cMaTOFDpg82qb9qQebDwoy8w8ca/IkzKNk0+osFmCyvnV9qsPR1ffLoMG9bug92WAqvN1hgmzK6c3+5Mwp7d5Zg69WH84YLLcO6oP+Kyv9yAV1/8EE57hnLm2BKoxWZniUbyEGZNBg6J4TxpEdfx9kJlK6Z4MWs+0KgHMXE8tcHGyYW1qXD/UfA7lTILhXFHxz0sPFu86In9zU2H2PMSxEKduVh/VIz2ng+W+UCQScAT0RqjUq/9RIOMKm374slMG+EGhNaEiHWsmXuUk0tLJL8haDLJt8uKIt8khyP3nHCKnFRWTiws24BsA7INyMml5eTSEolEomFkJnBSlroc/NsDjYK5FjIdKJyS0SiHWCye8i77pJENZDIYCTckCJEYRmKj26H2KLb+6wVYf1rClltD8KKxCB91nJKHgJKHbZG1TditObDbcliIJVPhlaKRmwf7Y0+yRU9oJ0KRyXG5ICUaD7qhjGhkgSC40n4cLhZSfHkK9XJL59XsO4fvS+fl5xHnaOA0CNcNBe3K72MHdOtpV/LYdC2eB/H6WiFYe08E7a/d79cGv2ftfVBZauvHCDICSotCuHXKVEyadAMGDuqL0tIKfLrwvxhz0flo1y4dVrtSpxYHLMr/wggq5ehhZbpndxnKyysx5Kj+bKJy2h4KB2G1qvuWFAXQvsDJrjPppmk46+zTcfa5J7DvwaAfDd4SJDlzUaM0vXFXTcSIY47GX/5yIZJT3di6eafyd9EK3DTpKvj8lWzOEcoDCdWehjr4/bVwud0sHI7dngIr7Ahbwko79ip58Sn72pQ9le/Ks2SjvCvfadnrrWemh8Vigc1OubQq+/sRDHvgsKU2XiOonMcfqIE/WMuOI0j8Nmo30QTnaKI5f1bigfJgDatt+pmy/ri1q/q3HjF7e0f4nRa4fGFM6r6XrRNFabOGB0EjAvQwM3G0Fr3yqa6wI6AUbW5eS9NKr1wo7/w8L2wdiFqlXG/qtYJ9bw1kqPCRKlRX/H1hNLm0+K4RUUc5NJmn2nrneecGjtHoGE+teh0q30TaB2HGeKhT7sNl7WM4ubTtPoXIskQi+ZWzb98+rKvXf3lJDg9O6tINLldiPyq/FXw+32FdBof7/ROyDcg2cLiXAf090KFDB+Ufxeb/UaiHW/mHOGdXiSokdWnfNMy7trYW39UdvJ5jEolE0pbs8oCFFsok8fPEkxHeuF5XcF+cHsK/chOf5JlGPZwz8DQmUMIagMUaYgIqJS48En6/D2FLEAFfCC5njrq/pwHWda0XwMLHn66Oegj7gZBfuU5zsY5MBxr1gF07Ef5sYWRtgtTXw6KUpyU5BYGAFzUNe5V7UoVZSnSflPRMh7AlALvTzvZ3OFVh2eVIY2VigZ0d43A4MTy9GMOT9jSei+9LywTtwz6V9fw6ZDbQehLOReOB6iMjM4SSImVbCk1+HTmH5pwEvx6lpKQmM16sR37crxVR/KT7FO+Hl7+Ze7TZnNi0fh9WrlyDiZPHweUOITPHheOOG4GszCylsm34+P/+h5df/hc++vBzbNywA/369UdqShpWrliLb77+DsefcDQqy+sw94kX4PWE8PKL/8I7b30Em9WGQYMG4/G/z8OOHTtR39CAH79fjWVL1yrHjIDXfwBu5Rl6842PcODAATw8826kZISVPITRqXM+jj32aKW9W5U25cCrL32AZ+a9gP/991tkZ+WjW/cecDpSsH17MZ6a/Q+88vJbWLt6k5K3vshMV875+ofK963ISM/Gc8+8hppqDwYMGISvv1ym5O8dfPHZYlQd8Cj3sBFHHTVUuc/m18jKyEeXrp2ZCUgmBNFQpxpXeuVqgY2lsKWl8UnrjaB3CT0z8RD0NZ1vSZUT39bn44T0avx9byeEInMmUAij4zPVIWPie4SuZxa708bu1U8xsyKIIx3ieYZ4+YjlVFcXRihoRUpqS+NBr0zUdWHM2T0EVuU2bui1Ut3QSuj+6F7IEKB7tllczKSksqqrr2LreLnx545MBrqHhvqGxvcYfefn0jObeNvg5WlUfgGaz0eBttP1ff4G9m7VPufRiFXP9C70Ke95GkFn1OlLhlqSSCQSiUQikUgkUaGRDuJoB4lEIvk18nVlZEHB9tdpsGrCLvHRDq1h+Z61KKrez5atFrXHqx68ly/1KPUF1BFq4e7qyIfWEM7KQbiHep5QWBU6KWyKCA+JZDTqI174edyOduyThxrhkIBNJoM2EbxXsAgvGzIN6FieOCTaGfUW1oPmfhCx2ULIy69EWWlIOW/z3sJGva9pAmoSEcURHL9EWpMv8d7jPQ8FU+nVpzv279+PB+6fjeVLtyIcSEIIPvhDNWior8eKlWswcuRx+OPFf8D+0lLMevxpZsgR69er85IQX375NT7++D/MtDj9jFPw8ssvs9ETvfv0QFZWJtq3b4d+/fuge/euNKaAHWO12rFs6U849dSTlC8+BLwuVOwPoLS4HsVFFSx00isv/RvffvMdbpx4Lc4663TMfepZFO87gNrqAG6bMg25uTm46ebr2AiHO26bjoAfKCkpxb69+3DbLfcwwyM1NR0ffvAZnpg9H0cc0R/nnHcmNm/eij2797JRDq++9F6zazz5xDPYt7uShYLiaJ8PPUhw5sks8YxCEHlqXwelAi30YmCI2butmzraoTXwe6Ce+ZTaIrwSh87tdNhgUkdvga+VsrgYNkqE1tM7Q4S/t/izJbYDeh/WNVSxFA9Gox0Iep617zN1tIe3MQ+txcx5pPHwWyW4D4vmTcXE8eMxfkHre0yYonghZpi61gosOFR5kkgkEolEIpFIJBKJRGGnB3ilCKiK6D008sH26JOwXnAhS8UFueqGVrJ891r2aUXLyUD18AcjYlNWDkJHHacuJ0jo9PMjS0A40sOa4OYDjXRgox0UwhvWs8/WonceEtUokZDGTQYOzcHAE5GenscMCEohizrigItmLNRPZD8yH8rL9jcmES6w8X0JcaSDOPE0rbdYSCi3ouoADTRpbsw0XjtyTo5WOPy1Iubf6F7ZOqEsjeDlQT2fc/NSMP/pWWz9zRNvw6WXjMenHy2BJeyCO8WJqfdMwvHHD0fnLu0x6pwzsHfPPgRDLXv2U6jHqdNuwelnDceZo06G0+lkYZHOH30G296lSyece8GJOOf3x8EXqFbajB/hcAgVFZVKPavx1Das24pLLr6aJTIRQkHgg/c/wtirL0W//l1xymnHoGPHDvj++2VYsuQHpKWm4vqbLsOAQR0w6ZZr2MiJNWs2sHN9++33mHDjNbhn+iScfPJxeO21N3DtdWMx5uIzcPzIwcywIPg1xl1zOY4Y3AtnnHUCOnZSrvHdT7BaVWWcC9VmzAdOPAaEWfOB3gcpKWoPdRt5N8rzQPx9VyfczkIuWdi8DiJaAzNR9Npba/ArrwxhMIUpZu9W54wJ2luOkjAD1aOR6SDCnw+teaqtf+07keChkrSIRk40ooXtonZSWx97TiEzIZrE+9JDGg+/VdZ9hv/lX4lH5xeicNyQyMrYFC9cgIXFkS8mWLFgPFrnIRRj4YwZsa9ZvBAL4smYRCKRSCQSiaTNoDke+DwPEolE8muGzIe5u4GvIqMfLLl5sI6+iKVVZ41UV7aS5XvUSaYJHupDnBeAw8U3r68UwXBEkKT5GWJMDm0EjZiguR2IUKgO4ciIh4OOELKKT8prhCiskeEgCpC++jwcKM2CFZ0ja9QySk3OMSWCE9EETTqHKO6RINiztwU1NTSPQMvpT0m4c6e6GlO8NIqOSjoUxHOdNs9XOAx/sA5dumdj+v23YOEn7+DSy/6EeXOfxaoVmxEM2PG3mXNxxeU34L57/4YX/vkqgsFYYVyahNNwuPm+NAeEx1/BwiwxLEB2dhb27y9jeRkyrB8+/fwdPPDQNNhsNtTXe9jnyy++gckTp2PKpOkoKyvD3j1F2Lu3CL1690Ag4EFdfSUcDqBdu3wU7StWzgWMHHk8TjhpCBq85ahrqFbKrR69+yr70zNNsYgi1Deo13jxhdcx8YapmHTjPcqjUc7OT6HURKG6LXv9a4lmPpB5IBoIZD5M6LwP1kCk/dvAQi3RjaufbYtooLSV+UARihxOfQPBqCxu7bQJyksXt3RdY9rUMcLIgODmKyU+yot/jwf+rPJEc2YYXZObVGbvyYxRFc18oDrMzVNHuhkhjYffKsoLvEvvPnAbh4BrE4aMK0QcvoYO7THq3nsxqn3kq0QikUgkEolEIpFIJAeZrw80NyAIHiKptfARDwT16NYzHTgk3FDyBZvM3dCFYyNL5iGzgiaVJkKhIIIB4cYU+MSwNOl1I7l5kYXWYenXn33SxMCUjBBNB+qtS6FIaqsq2ScJaRs3bsHoC/6AHdt3RfZqgotfDQ11jYng5adFNBhi0bW7Bf4ATXnRsvd9W9GmIn8M2upaeuUqCqAi1KM/5E9hIYWCQQ9S0sMYfeEZ6NuvD7Zu3Y5F/13MRji8+vqzePafj+HWOybC5YovPk7ATyMbwkqiOUAApz1dSWqvfTIpjj/hGPzvv18xkyMQqoPN0TRfh9NpZ6bApZdfjFtvv4Glaffehgsv+j0yMzOYQWC12NS5WEIWVFYeQGpa0/2T8REMkLEQZiMwNm/cxkboBISJg51OB7vGZZf/CX+9axJL02f8FWMuPJfl+VCiJygbjVgg8+HGzkUI11QpD7HyPCvPAo120I54aA1GYrheG4sXv095fn0tjUOOkbh+S7cmgziaUE/vJiOhn0PbjUYgiCOvoqF3vPicaU0LbZ6090DfyTxVU3xmh5ZEJ6cmpPFwyFiBBTMWoqnPPvX0X6CsjSw/+yI+fHMWpk2egPHjJ2LqyyugNqEg9i2ah6kTxyvrJ2DytH9iaWQU5q7P+f7jMWHyg3hznXoEjUIY//QP+OFpOoaHWgqibNnLeDBy/ttmvY8tzdoo5Wc8pr/3A96bLh5nfB1ixQIToxWaXXs8Jt72SuS+CbEcgLp1bwr7PYKPlL83ihfOwPjp7+GH96ar+Rof2b9qFV595DY1nBSV2bxF2MdN8BUL8MTbX+Afke0TJj+Gzxo31mHdmw9i8gTluAmTMe2fS0FFGixbhpcfnIwJ7Nqz8H7zApJIJBKJRCKRSCQSyW8ICrlEBkRbU5Aev6AfZrHwS9TlHn0QuP1h03M+hE4/D0FlfzahtAJN/k+43JlITesMnz8d3vo8pKX0hNuV3Wg+cMOgtVj6DWCfgaBqOrTPPhrZqcNQkDMcHfJORIfcE5GSlMe+0/qO+cfAFuiNNNcQ5GT3Y/H5yZzJz8vDvHlzWegaEtxsNhfSUrvCZe8KK7oiL+sY9OoxEg6HGi8/XtEyWkiQTp0tSEmxYPs2YwEzVkgRI4zMkUOJ1ihIFPE+xHNaLBZ89eV3eOTheVi1Ygf27a7FZwu/UcpzBwYM6IdgMIBAIKC0zXps3bgbH33wKbzeJmPAiFBA1XHCZDUoVVNQ0B6rVq5D8d5abN5QCqc9k22vqz+As0adwgyDhx98AhvXFmPv7mqU7q9g28nkGDJkMN595/+U6/rhdDixZcsOfLfkRxxzzHDs21eEr7/8Cb56Fz76v/8xA2HwkQOVI5vaA5kPNG/KH8acj7lPFeK5p9/Cs0r69JPP2Xany86u8c47H8Dj9SrfHdiyaRsLteT3Nd0rjXYQy5FE3dYIu3pQ3WgFd24+6kHmw02d9zGVmAZj/G1X89EOdKze8W3VrlqD1RqGLYa6rWc+aMs8mvlAmDEgOGQiaI0ErfGqB62n9kGJGw2U4p37gdCGWvq5zAdpPPxSqN6D6o6jMeXR+SicewdGbF+GzWzDOnz2VQGunVWIwsKnMHPyKHSL1HVa39GYPPMpZX0hnpp5IcKLvgENcKRRCIU3jMCIG+iYSKilikX4ZNtw3EjnL5yDB8cA772vxqtToZEHhbh/9AiMvl84TsHoOqbZ9SGe+jQFF05/gp1j1v1/AL2+W1KKbz6uxBkz1GvNuv9yHJ2m5GzUvSi8fzRGjL5fzVfhOLCcuXJx4uX3YxZbNwu39V+Dz4S5sfaX+nD02Acxp3A+Zl6arvw4qbmuWPQc3g6eh+lPKMc9NROTR3WDCxVY9Mk2DL/xUcxXzjdHLSCIJSSRSCQSiUQikUgkkt8efM6HoZ2OUBdaydDO6nnCYR9CkRBKZvCH9jeaD2QiBK+9lY1i0DMg2CTSyvrgNbcK8zqEQBMn5+amwGKxIhRy45prJuDCCy/GRRddjMsvuxbVVXZmchDcMGgrHBTzBBasXb0N550zBkt/2IAxo/+Mjz78HKmp2di2pQQXnP9HPDRjDkaddT5OO+VMLPp8BVKTKQRCGF6fD3feeRd8yqfV5oJb+Tf/228uxKhRF+Dyy8di1Nnn49OFP6BThyPZ9Uj01BM+xbBMWrOAeh+LPZD5OSjl5FqQnm7Blk0tzQdtvHUzRsIvwXAQ0SsrM0Q7rukewzhiUD/YrFY8MONvuGrsDXjj9Xdww4Rr0G9AD4w86VilbNPxxwuvwL33PsLmV+BzI5DI3659U7gWl8uFYCAIn1ct88zMTNW4CHrwxz/+Htu2bcelf74Gr7/6Dqyws7oJ+BqUerdi1pyHYVXycOcd03Ht1RPxycL/YMyFFyhPRgATJl7FQijRnA9jr7wR//lsEXr26ooOHfNw083jUfjM87jg95fh/z74GLfdMRFpaW6lHVrhjIzMCIVD8PprccGYM3Dn3VOYcdK+fT7OOludeyIU8ivXGIsC5V6mTLpbyeN1+PST/6JHT5oEO/aIh7Y0IKhOqN7iMR/mVfbHHZ3UkQ5/7aKOdjAyHCifnlp/s8+2zH88UMSuYCj2XA1GIx9EyHyIZUCUl+5v8R4R0TMcuOmgZ0gQfB1dm78ztOG49K5ptyWz5LSam09IDzPl0hosYRqnJDkE0IiHIpx77yioUYWop/9HKLiXRHRlecFyDB3Ht1GH/QXAONrmweoXpmPB1nYYeER/DDn2BBzVNZ3CrqFu3XsofH0RtuxviMzjPwI3cFF+xQIswLjGMEhVix7DHa+rVkYjHUfj/sb8qNAcD8uHjmsW+ijadWjEQ9G5kVBJNLn0RwW4VxN7qXjhs1h65HU4r0NkBZUFuz3aTywH5dtnD2PmZxb0HtQf/Y85HiP75YM98jTHw/KhGCdmLLgP3z7/It5duQM1EfO44+j7cS/to7n/puNt+OzhfyPnr9dhmBiGqmoRHrvj9YjZw+mI0ff/usJALV26FG+XFUW+SQ5H7jnhFOUPJHW46eFKTU3NYV0Gh/v9E7INyDZwuJcB/T0wfPhwVFXF3ztKhCZ35PD5HU48sqkHXFFREWaXtM1EgxKJRPJzcn4eMDiiD584a4y60Aqe+uMMZj6EQj54Qhsja81jtaTAbesR+SZQWQ7L9k2qEdFiHogQAv4S1iubIOPBZs/Du+9+gOOPPxZ+fwDXXTce1157LS7649kIh1ShKzjzAYQ3CD344sRCE3Rfcz1bLivbj6BtGyqK03HJJX/GsGHD0KNHD5xxxukYcWJX7N7qw4UXXoQ77rgDQ4YciVmzZqN9+/Z44JEpKNm/FgfK8jDq7FH4+usv4U6pRG52N3z04WImFnfv3g1vvvk23n//fbz779exftOH6NS5O7suIQr8zEjQCHRkRtA6LtyREGg0b0TVARuqq+3o2dsBe0T7KytVDSE6RrzWLwnRINDLo56BEOte+DGx9qNQS25HFmw2t9K2rAgEgnA47fB6axAM+lgIo6SkdOV8XqVMLUr7DLM26nC6lDYbYOMK6FNZiWAgjHAwCI/vAFzOdDTUKWWe6oXHUw6HI0U5PhmhoAUulx0NDQdQVbsLKanpTIB12FJgtbsQUk4VUvLhctsRVJ5DCgHm8dRDyQoscCr5scGV5IiM0lHzopwRXo8PbrcTwbAHduWeKN8UJils9cIfqIHbmYufftiIPn17KGXiUNqUF1PvfASnnDoSYy4+UzlfHQs3FQpa4fP5YXdQGK86+Pw1aPBWMDFZLEs9ob6thGCxvmmeFI5RyCWa08ESDOP2Lnsja1TjQQ9tWxLv6WAL2VrKSin8FpCXH9t80JZ3rLzSqAFxlIOR2UDk5OVHllTE4/TMBr3toukhljGNeNCOmKD2zqF2pQ3pJ454oGtpjQyC15tZw8iwvHw9UVBQEPnSHDni4RePG4PGPoyZE87BUOXfeetffwiF39OLcTXefs+PUVPUHvqFhfdjdEf1CD2ox8Cw62i0A+0bSRrTQZ/4rqMHzewfa9gTp/2Zd+PRqX/CyIHpqP50Lh58v2VsR07pF2/hp95j8eCcyP3cMCKyJRpOOPXCCCrl4xt2XeQeeZJzT0gkEolEIpFIJBLJb52dgl4ztJP++HyztE/PR/uMiABlCcDT4EfQnwSHNR8uWw8k2fqyRMu0jkwGLTRKwhvYjkCwPLImAo1yoMmjBdOBTOA9e/bAgupG04GTlOREamoq5s9/BrNnz4HD4WDmvM1iUfZX+6BaI6ZBQrCJuS9ki8XFxVi9ei2cDvV+KNzTueeei6n33oyhIzrC4ysjTZlx7LHH4Igju7G8cfSEbZpAeOhRQ/D114vxwAMPYc2aNairq0Mo1LL3uJ6oLtLMdEhKNjQdiIzMILKyAti0PgS/r/m5Ew23dLCJdf+tJdb5yWSr95agpn4naj3b4QnsUpa34UD1dtTU7UVVzQ5U121DAHtRUbUB5Qc2oqxyPapqtyjrdyj77EBt/R7U1u1GecUGZZ/NqG8oVZ6DEmzcsgUe/17A5oE/VI4G3254g7tQrZyfTAeCzAF/oJblobZuF/ZXrkJZ1QrsLVmK4tJVKC3fhJ07f8KeIiXtW4rSijWoqNyE6mrlPNW7UVW1EweqNqHBuwOVyiet9/iLUevbhjr/DuW8RQiGfcpzY8H//rsYF425EteNux1/vvg6dv3TzziRGRP13mJUN2xXjtuKA3XrUXZgnZLHncx0ILTt/GCI9LyuxGvV1mveJQJ/39epcSLpMH9IFRIxHaJBx/EkwkdKmBW/tVitNGom8iUGVN5iioVoBEQzHbgpQAI/T1rEbeJ20ZQQzQKxXFOSMpCanMn21TMdYmFmn4OFNB4OGTbYfFWopjbkr8OeHz/BkphzIxDFWL9SecHl9sPwE87E6FEDoLyxlTeAD76UHLRPVR4COt/Kb7G2+dxRzcjrNxC73n0dKyrVRhz0lGP9sg1sboPmlGDrlmo2ssHvV/aN8zp6tOtkw6J3F2M/XTroQfn6zcpPjR5V2L5mG6qTumLw8NNw7p+PR3plUw5Ltio/SGrGwIrRZ0FufhYctiA85duweNk2tl90MpRz1+Pz99eDFQXlp6gMnrx+GLjrXby+opKdW83nMmxoXUdBiUQikUgkEolEIpH8wlkl6GBXH/enyFJinDPwVBSkN/V8zU47CmlJveCwtoPNQiGQnCzRMq2jkQ1kRJAJIRJELQKhcnj8m5gJEQwq/05XUjjkRShUh2CAhMwgbrjhBrz22mtwuTLgdKYhNbUAqWkdYHckY9myNZg9ezZOO+003HzzxGZCv82mxpey5ObBduc0thwvZDrQ8ST6zpw5k4XMcbrcbBtd68SRxzNhmYTXEPVmh3GPZBLcxK0Uc95hT8f9981gI/iuu+5anH322ZGt+ugJriIkDubk5htuF0lNC6JbDyvWrQ2hprrJmYpmWBgJq79EqAyMyqGt74ObNfx8/Nqx6qFpu367iSd/bXIvSjsPhDy4/a7r2STZd959C555dhZmPXEfUjMs8Adbis1cKKZEwrEeB8t80N4zmQ965XBHh8hE0mFluXP0CaW1x1MdPb6nD2btMDcfzcGAOjvreJGN0KgVGpFDn/EiGgH0/tAmgkwBEvbJpKCRMzRnDc1PY7e52afVYsIYUPaxKXmkpN0/JTVDeR9lqfdgcTDTIRCsF1IDS0bECh1FHIw2yJHGwyFjAM48aQ/mTxqP8VMexlvbctGz+d8VBrjgXfUypk9RJ1C+9z+ZOPOEPOWvhCE4r/9PuD9yvvf35aBT02j4lnQ5DxN+V4V37p/EJmiefM+z+KbGpZy9Oe2HjoRl4VRMGD8Bt7+9Kf7r6GAbcgmuzFmEh+kckx/Ai6uqof4pokXJzb6FmHPnRJbHKU/sxfHnRWJOth+KkZaFmDphPCbc/jaUnKHDqSfD/8rtSl4n4s6nv4GrY2d13xhkn3Itzve/o97TxDsxZ+EOeNEF5034HareuR+TaLLqyffg2W9qlD/eIgdJJBKJRCKRSCQSieQ3y/9FJjKkEEmJmg80WkI81mpp6pXqD3pR76tBVUMZymr2sWUOGRFkQtAoCAoDo4Umgw4Fq1kKBEoRDFTCHy6D3eHB5Zdfjn//+9+YPecZfPnVSvzt709h9+5S5dpWNhKCOhRSOKMdO3airKwscka6Zgjr1qkhlmiuh7jMh8hIB+uJJ7OvmzdvwYoVKzBwYD8WVkYkHBlZ0ZxwxIgwwGJBVc1eFh5qx44dLIQHmRorV65EMBhUyqi5lEXCNk9iSCQRFiJJsy726IVadO/RgKK9GfB6HTFNh18K0QR9M4K/EfHeI+0fu4ybo3cNvTYk7qe9H9pGQjD1UKdUUbYfnga1935yUgYTjKPVpYgo2tIIHK+/EpVVO+BMrkdBJxcycoAAKuHxVyhts4HtzxMZDeL3aMTTCz8a0eqIPyN1dU3vHj7SgaD5Hf6+R/2uHe3w0vZueHRjO8zb17OxDVF6bGdv3NppE6Z0I5VOJdbIhUTbnxE5WXkoaNcFqUmdG1OKuyOSXPlw2FORltQVQW+Wss6cZqiFm0baROspvBIvC4vFhmRHLrJSeiDN1QtBTz5Snf3RKf8YZCT1RmZKt8gZm6BzEHZkwVenJpulSXQl08HlUNqssyO7B7e9ANXVpUo9q6MmaH4T9pxF0sEk0bYp53iQSH5DyDkeJHKOBxnbXcb3l2Ug24AsAznHg0QikSTGZQVA10gvuYlvTcPyPWvVLzFwu+zISnfj1AHD0D+vH7pl9ET3jF5sGxkORQd2NDMaRBw2JwoyuyPZ2fS75QluY+GWCC7iaeOykzBIPXhTk7vi9df+jTfffBOVlZXo06cPZsy4H1mZYTR4XJg8+VYm3h977LHsd+Goo47CNeMuZiLZo489jXPOOYcdQ4TLShFe/CVC773DvuvBDIfRF0W+qSGWrr/+etx000047cyhLLRM+d4cJQ8PYM4Ts+BM3Qd/QBUxGyo7Y+rUe/DQQw+iZ9883HPno0hOTsZd065HVf0WlOxIxz33TMPsObOQnlOGZEdXvPbqh3j++eeRm5uLs846C1999RXmz5+DnXv/x0YvECSmksDMeyATJCzT+qhmgbKdiCVCV9c0oGx/JvLyA8rfF0EmMmrRin5tLa7GQrx+W11bT8iM59xMDBXK2Myx/Jq0L2/7a9d40X8QWzSFmG+jtmEGMb+85zuJvWLYmrYq67ZAr75EqCzUkEZupQxSMa+iv/JAQx3tIPC3PZ3YGJNbO6tmAo1oaPR+lA1kNMRCT6QW65ajNSkSEbetoc7497sfo3S/ajra7XZ06dIRxxw3DFnZLuW6Fvz5kqvx8ivPwJ16gO1jBqrzWIaRCI1wcDly8NPSTZg9ax6bJP0Pf7gAe/bsRSDgx8TJV6KqYQvbVwy1RGSn98Jzz7yDUDCIm265HHX1e9k72qokpyMD27aUswnT3/zXP1BWtTpyFJVf89ERem2W34Ne+4hWFxxTdRJljgdpPEgkvyGk8SCRxoMUHKXoLMtAtgFZBtJ4kEgkksTIsAM3CZ1il+9eg4lv3xv51pLuHTPRvZN++BQi05WNYdlD0S6pXWSNMbmpHZCb1iHyDagPqOJSNOOBYJP2uvNgwf+zdx6AURVbH/9v303vJEDoHRQQxKdi96koPrG8p8+uKBEEQUTFBoKoKBZUiqjYFSsPv6eiPAuoWBCk956E9JCe7bvfnLk7yc2yu9lNoc5Ph717y9y5c+feJOc/5xwLnA4Pz+vgdFTBZiuHyRQHvSEOVqsd0dFmnoCVQrjbrKVsQcu2J/I6KCekV2VgIwGCf/6ygn+ShwOFVCLPiHrc0Ok1qKmphclsgNtbhvKqvdyTIT15ICj5r9tjx8GqbaxuJfdEm6QBPFSIFy64PBUwGRThwOYshNVRhKQYVr9Xz7dXVO+EXhODmKi2qK31wmDQwWTUwc7aaneUo6B4UwMDcm7OXnbtyvdwZ7QLozgRbH/ah7Z5vBrk5Rh4CKaExEPFB3+jXmMGafX+je0bjGCG5kjrC7ctYr9w6qd9Rd8RwY4JdA3qRMjE1m0O9OwdjulSC5cDPCE1YXdUoqKyiI8/9f1trP3+bRL7B1t/NOPfZluNi71TzFhY0QNaUzw0HuD+jg2Fh9l7MuBgzxpXH9ys33Ua6Nm7ZVzXzUGN0/6EKyAEqi9S8cGg7YhZz7zC320dO2bCbndg65Zt3BPrvQ9eZe8UHc47dxi+/d9/EBVXy0MV6bVm9gpk18heiiL5OKFj6yncEVXm9dB7ysa/k5cVjUAlCbmWvQ+c7FAP20bvTQ3PcaLTRvN97xn3EE7726m49tor2P4mfPzxZ3A6HbjplitR68jn59dpleumeihckg5xeG3+J+y96eYChdVR7NtPOfeunQUYO+Y+fPXNRw2EByKY+FBdW86Wo9n2huKJGBOBxm+T70cI4UH3OMO3LJFIjnHy8vKwpfbQH9ySE4ezO3TiyvqJDP3hdCL3wYl+/YQcA3IMnOh9QL8PtG3blv3hFfmsMTVmc31wzA7pcbyoocShv9eEPxNMIpFIjnbsHiDbBnS0sHegFsiIT8Owvuch1qQYLQsqFYM8eThksndiKNGBsLmt2Fu9ly83Jj6QRwSV+KgU/l2riYHXUx/uRIuG71uvbzYrT6rrrILDWQaeo9FO4ZgUI5rbbYfTQUmna/l6B1umT4+HQjexfek7K253DTtXDTRkjNPooImKVkqvPkphf2OQ8CDweh3cK8PuKoBXW85zUbhZWw0GI1wOF2pqi1BycA8qa3JY2+yIT0jkIZ9qrAWotuaxUgDoWB3OIl5cvtj4ZGyzOgtZm3yzkr0a2B0V8Hgr2D7lsDkOorriIA93ozcq4ZbIeEZGParfaq1R2sCWgwkJtL/BaKw7RkDLdKw/Yh0ZNePi3SgpMfJ48jqdndcjoPrUqLcFgraLdjS2bzD8z0k0xRiuridUW0SbG0MYNkXfhWpToGswGhqKbIWFTqSmkRU8FFqYjSmItnRAdFQae0aTWD0JrA2UdZjusyJchNM/4jqpber9xXpRjkZezD4Jp8cXKcs5J+HslHJ+HSQCKc+Ghz1WLqyztoGG8rGwx2hVaSzWl8dgcGI1D73k1msR7XThno678Ft1Cu7N3IjTkpR3nwYNjdzB8GoaJroPRqD6aF24x3M88fht5SqkpaXg9jv+iYGn9ML5F5yLTz5egr59eyOVvbvefvt93HzL9YiONsJkTMCG9Xvw3bKVyM0uQocOnRFliYFeF42aKje+Xfoz1q3dBi17H7bLaMfGUSxWr9rK3pk6bNu8ly1v4iG7DGyc/rRiNTZv3IWMjEzERCdj1aq/sGLFLzj55JNQU2Nlz4IVCQkJSEqKR7v26Tz/Q1W5B9989TM2rNuB2Nhk7s1lMFiw+o/1pIPgb6cP4p4O9DOAzruetcXtcvN6b7jxGkDP7qVqHBrZsfQpniUxNh1OG1/2ajysT+uzb4t9xX5q/O9H2CKQOynopC/p8SCRHEeIGY4nMnKms5zpLMeAHANyDMgxcKL3QWt4PARCejxIJJLjmbMSgLMVh4AGbC3ahqXZn6HcTsmdwyfNnIYL217o+xacjIROiLco4oPDlQOPV0kaGszjQeC/val4tE7oNHHQai0QOSp4jgnWDvp0gYSAhmFC/BGGZ49GyeMg4pgLKMyI/zqB/+xc9Qxc9TWK6yfDGJ2PDKsHSxWDK9E+s7NvqSHCkCyOURNMrPAn74ARFosHiUmB81Q0xfgfDqJfQ9GUc/vXG2kddLy6X9U0pT3+s663bXOgRxCPB3FuvS4G0eZO+Onnnbjx38P4tvcXLcXQM7uirGIbHM5Kvq4p7TkShOtZoOb5/T3pIeHLFA6Jh0jysOe3thy3JjecJf+O/SweYunZHJ8nqy9tisnhhkurw4ROOwIancNtV7gG68bqC6cenbcDnp81B2ltUnDXmBvhcnmwYd02PPTQ43j9jZcRFxuP8869BP/7/kskp0Rh0QdfYvHnX+CMM/6GHTt2sveAFfNffQkutxuj7rgb6elt0LFjB/z66++48cZr8c9rr8GN19+O1FTlvazT67H6z9Xo06c3ewckoiC/ANHsfTbruadxz7iJ2LVrN7p168r3vWTYJcjen81DLd17310oKCzE+LEPoXefnkhMTMTyH3/C1GmTMWBAP7w8+zW43R5MmJgFm82KRx9+GvvZsf1O6osDuQewe/ce7vFQ69rD61ZD7031s0fjnDwelGXlveb/bvUn0L0IW3gI4fHgG1oSiUQikUgkEolEEhgKtSTCLUkkEsmJwM/lwJwcwO1RDJaCbRVrIxYdiCJbEQqtSgxyNZWOKhyoyvN9A88HQXkhCL0uGRrN4fUs03oM3IPB4cqFzbmDF7trL2tTAV8PD4VqCc/4SCFA9DoLDxkiioht7h/jnIxijRnG1AgRgtoSbntCGZ3DFR2Itu3Is0SDgvxD23skDdtH8txk9PQ3fLZUe1xuj28pMHRegz6aFXOd6EDQsskYhdhYxVvnSPZPJIQ7nv25r+N2Jf+CcA6hbtMCk3oVYWGBIsS9lduJLXfiDiAk3t3XYYdS2HFUxnTdgns6b2yW6ECI51KUQIRTXzj7CElq3dr1uOvO+3HDdVl4bcFbePDBe9GhQxv2DlU6RK/To7rSjgWvvoGHH5mEeyfdjrmvPsOefQu++moZ/u+Lr7no8OJLT7BtIzHp/vF49dWFsNYqHmSXXnYRnn3uUTz88HhUVlZi3D1ZmDrtXtw9bhS2bdsOvV6Ll+c8hbS0NFx//T8xd94zuOrK4ax9Sgs1Gj2+/L//oUfPbnhkyj24+56bcdnwS/D5Z//Htwm0bPnHH37luSHeWPgSHp0yDvfed7dva2BEPgc1JDg0R3RoKQ7xeKAZUhKJRCKRSCQSieTYReZ4kEgkkpZBnfdhb8UuvLVpnvKliVzR4QpsKt6KA1X5OFBdLzgQccZYxLJyUdeLMbj9Gb61iueDxtNYqJmWw9+bIhiNzYYl0UF4PRBkIHa5FQ8ONWQc8zeMCSM2GcTIYBzMo0O0taS4EKWlhfBqlHAjSclph4gJasMzN5SrPB5ChWYi1EZ1QdlBHaxWHRciBP7GbTqutQze/m1q6nlaoh51Hc29Xn8j6JYtdvTqqyz7n0d8j41uj8T4bshIr/89hcgvyEWNLQdW+6GiH41PItCYPJJEYgR+PqdHgyTQFKHIS1F1KFJRfXQdeKzsd0ISIthrhPI6aM3xmNhpB3Q6Jaym0xPe74xNNVCr3xWB6hDPd6B3T2PvGa2nA154TvF4GDLkFNRU12Dt2o2srMdTMx9DdFQczjn77/hx+bcoLCrA6KwJWPrtZ+zAKi5Yvf/uf7F3bzZqamow6JT+uOa6i/iYcNrMuOSiq/Dppx/h4Ucewy23XI+h55wMW60Gf7/gCixe8gFS0szYub0Q99/3KL5c+gk07AbcfMNY3HXX7Rhyei9e/5yX34bb7cZ9k+7BhAkPoH37dmjTRslvY7Va8c3S/+Hz/3yIl16cyz0e7ps0DtOnP4PExASMuutann+CkksrOR4+gc25nwsN/p5jtuqG/UTPR7gJsoPd15bweJChliSS4wgZakmG15AhVmQfyDEg+0COAdkHMrm0RCKRtBwdzcCNPnvKm5vmYl/FbuVLE/B4PNB7TCiubtxj4tLul+OyHv/wfQNczmJ4vWEagVqA5ooPwqirFh4qK4thVRn7KQm0ICYqcL4MW7Uyk5eMaMI4WVNTxT8Jc4xiXfUXHijRdHKKYtwTqA3iZLBuTHhQ70/1B9qnolzHrkuPzA52vj9dt9qQTedR19OSqI3wRFPPE2k96v3FvmJdc681kAF00yYr+pykBGzxb6vAaIhDYnwv/LJyd4NQS2ef1R01tn3snhx6nP+9OhqI1LBPYkOsw4XRnQt4foaAeDW4L3M7nsvujkkddvpWgosO9LzUsD51+/ohnPvXFPGB3hPBjvMXFf3fPY0Zv3XwhVpKS8Gou/7F3pMefm33TXgcQ4YMwrBLh+Gcsy/gwsPBgyW47dbRWPbdf+qEh3fe+gIHDuSz90Et+p/ct4HwQALDkiWfY/JDjzRJeNDpTJj3yns+QeEeTJr0CFJTkpGeIXL+KCZ5yj/x0ovz6oSHKVOe5N4XI++8JqDwQIhQSgQJECREBEs03RiB7k3YogMhQy1JJBKJRCKRSCQSiUQikURGB1+efQqv1BzRwelyo6yyJizRgfh6538x5YfJvm9ADeqTOx8OgnkY+EMJbN/d3c33rR4SGfyLWnQg6LsoZERTG9IE5hhlti4ZnKtqi1BYshfV1hJePJp6o7G/KECJpgX+uRz8oWMDGejIMC0EFNqH6vGvKz7Bjbg4N/IOREGrUQaLOCaYkTxSwqmnuQb/liDcNoh+pSKujQyf/sZPMnxy42cYzj5OZzVqanN5TgfycqBCooOdJy8PT0Q70oRj0H8+uzsXG57f3wMv7enO1mhQZdTX52pQQZofD6GUuZ1/V4sOAjKwC9EhXCIySPsI59oCEc65vOQN5ptS73Lp4HbpsX9vPnbs2IU26SQ+ivn2XmS0TYPFYsGq39fCZEhg48+DH39YgcGDT+Hlxx9/gsOmgUkfj5W/rEJ6ejqrg717W2DKvhdunDbkFJ5Xos9F16Lf5bfh6muGIyEhHiIcFEHCyYD+/fDzTytZ+9ww6GNRWnzozw0SGYTQIELXkdCrLpEgnjdRWgrp8SCRHEfQDMdPS/J93ySSw88zl1zuWzpyyNnucra7HANyDEiPB+nxIJFIJC0FeTuQ1wMJDy+snuFbGxnk6VBRbeWfkdI9uScm/G0SX3a5S5U8C4xwhYHmQrOPRZ4JrcYCDZRlj7cWz+/JhId9TXbYcXNXJdyLQBiUhfHLX3TwR+394B96SdRFRn+1AVOIDWTwpn1ycpSkq8LrQSSYFmKBWmCg/UtLivh5/YUHcb64uHqxh4QTqkec0x+7IxpFhVr07GmGXq8YdEU9zREFRB2Efz2htoWLug5BY3WR94cgJVXM3A4PIcoIqF9jopJ93+pRGz7XrPIgPUPDxiEZZanY4XJqoGdDxOUENFq2jj1aGq0WCex3F7MpFlodUF1dDaenFk67B1qtF25fuDIdW/awZb2RHc+GiroeekRpL1YVXzYYNXA6vDCwfZyqcxFanQYet7fueLrvNL3baaf9NXCwdVSP0ma6dhoXrE6qi12ejn262T7QeNm16bkBneqi8xnZeR3sU+c7RsMq0Go18Lp1bB8t/iyPglOnh9HtYs+oFlqPmxuvvaz0j6qCUa+Fw+Vh+3pYPez6fW0lAzCrhqFj12dj31kDNU7WDupf9k3HOoWtVa6TtYfGMnuETSYvzBb29LPvdF069k4Q18WawfbxwsTabOfXzvZh/Up1sFrZeakdGrjd7Hi+jV2XXsOP0XqN/L56WD0Gts7BOob63MHq0ejZtfls59SPlOrDSP3Kjud9zrbRsUnxHTFv7hzk5uQoOzPsdju6d++GCfeOY/s7cdWV/8Qnn36EqBgjfv15Fd559z2kpKSw95KVfSbjsamP8RtOng0OdqzRZGLPcyFGjxmNc845G7fdNhI33HA9Bp16EjwuDa679ka8sXABYuJMOJBdhEcfnYJPPvuIXasbd2WNxcg7bsfJA3qye27GO2+9x+6hB2PuzkJVZSWmTXsSFZXV/G8Vl8OGtu3aYurUR/HyyxRqyY3RbL/K8ko8cP9D/DooqTXdt927dmPRR++jxrGfdzz1qcupjAsP+261VkHDxouXjZe6ManVs/5k721xL1hHi3sqxjQ9KzSm6V7SMhtKfPw6Wd10n9zsPmnYOWjY8ON95607PzsmSt9NhlqSSE4EpPAgOdJI4eHII43Osg/kGJB9IIUHiUQiaTmE8NCc/A61Njustvo8AJFCwgMJEAQlevZ6yVqJVhcfNBoTdLo4aLTBZytXOb2waA/WCSLCYBzIoB1KhFALD/7QrF5/TwMixpLEP8lQTudrTHgghMhAxnNqhxAe+DY/g7vaSN6Y8EDUVGtRVGRBz96KwbYlhIFQNLX+QPdGEE49auHBX7RpjEDCA4lJoo5AM603rvOgc1eynHq5gdTlsiqGU9bHTvapY5tISDCZzfWCgc9wKoQDMrx73WT+1HBDqZstC8Or2Jfv4xMVyFBLhvp64cG3D1vv9XLLvWIMZ/sIkYDuORloXWRYZ/t7XOx8bFfF6Krh7XR5Xfy81H6dhoz/rD2+fTQeAxca3GT4JcM8+yTBhM/op1PSh8cEPTux2+PFx3ltUE1t1mi4MHFnegE7AHjtQDpGty9i+7CL0dn4vlp2MMkO3HxMdbET2u01vK+gdSjXxPqXngdqi5b962E78r5lK0gAqK4kkcHL26dhz6SObVQM2axvXB6YjFrWDx7+ndfL6tCytpFRnIzUTvZYmkxCUFGM4DrU3zOd0cH6mB1vcvF9lXPznuH9QH3F7xnrV+prEjJIeDBo26KyopJv48Zzdlwc+zsgOsbM3rvVsJjikZdXgPSMNNgcB3lYrtLicuzcuRdx8bHo27cnO4+LtZX1ELuuzZu2sb8latCzZzckJsWw/S3IPZAPi8XM6mTPti4ahYXFXLBwedi7xW1CWVkFe9+0Ze23sXfAQZjNFjamqd1GbMxxIN1YizYZyazNduyzt0Fpzl5YK8vRKzMO6W1T2LUakJubx+9LRrtk1kc2dqwJmzfsZH2uRY8e3XCw9CDblorde/fwe0BQmz3s3olngd1VPqa1Orae9Q9VaDKZef+KMWw0KsIQ9S+JOXROLjiwZSPrQxKWxCe/N3QuVhWNUxoLgfZpl9aiwkMFls9+FJ8br8esMaezISKRSI4WpPAgOdJI4eHII43Osg/kGJB9IIUHiUQiaTkuTwVOjgHWFv2J/+xc5FsbPhRiqbK6+aFe5l72Ov90ugvg9lTy5dYSHjQaHTTaaC46+KO11sBjOdT4Th4QTnchF0VCiQ8ECRD+4kMw4cFfdFDPsFd7P9C5aD91nodAwgNBxnJad7C0iCehFoSavS/qDyU8EHa7Bjn7zejQ2coNc4LWFB4irVt9X+hY/++NIfqCaI7wQF4hJGKoBaRAwsOWTR706af1fVNQt1kQaT8cCSjZryBU0t9goYnUz/yzBzIVSzv7/4HMXJ7j4YF2yu9r/gTK2UJ9KPosUL+Hoqmhk/wR16NuX6RtqaowwmjSQZVnmUEigoe9l9zQacmLQ1nn9jig1ejZO46KhvedB254uXWdvfu0OrZdx5fF8eI7QQIFfz9y9YZ99zih1Yr7qOHHiLBJfF9o8W5hL9ySvoNv87L63izoiyi3Fzdk7manp7Pb+TmEcV7sR+3UaVg/81vMlRz2ScKPjS8HouE9VcZaOMmlm02L5nioWIstaSNxPdZiffBrPYSCpQuxtMD3RdL6uPOwfO4jGJeVhayF63wrW5mCpZge1rnWYeHhapNEIpFIJBKJRCKRSCRNpNxnJxyYdqqyECFOmtrcApRaFY8Crabe8BhuAuhIIKOaTp9aJzqQ0GDe+AeiVv2A2G8+QvSK/9YV465N0B0sUvZj7TLpO0OnjaszSpIBTG0MfjW7D/8kMSHaoojbDrsTTocblWUVoDjl/gZltYGbhAEyXIuiJhKjs1qIUAsgZAQXhRvXfSUQ6joI+k6FQtJkdrRj324zbLZ6k1uweo53/K+bPByoqENRNQbNxvZHjC11OZ4g47vaAC/GovqZf6BdDmKdbi46KN8V8eG5fe34dzVk4PcXKtV91lJCQqTQ9TT3PVZrtaO6upaPqfpCnh7kyeFusI6M+rSe8n44XTVwumu4Id9DgikrtMzXs0LHePi+9fWS0ED71H33ulTb2bV4VNtoX48dRTYv/07LtH+Zw4MDbi8/t1jvZMfS8aIOaovLY61ro6gzlOhAHI3PQcTCQ8XadTD1OQkDBwJrIlEeJIeXLcvwY9otmDVvARaMHOBb2TiRCkTrFmaheRpCAZZOn974OQuWYqFUriQSiUQikUgkEolEchipUOkGCSZlZnYkUDiRlmBnqZIglmbqthYkOugNGXXnIGGBBAbDgb11AgNBYgQVE9tOggTtJzDo0kG5INSGTDKGvVUwBJqY+AaGMRIfMtL6ITG2D9q2GYhYS1ukJPRCtLEDDJoU2K2KzUnMqhdigzDCCYQBW3gjaLzKDGfK4UCE8lJQJ6FWoxYWAhnISbAQ9QvEOre7Cm3Sy5GbY2TrAosPgepUQ9sbK0RLGBqbUwcXXHxt8SfYekK9TRjZq2sVcc0fJWzPoahFKCqiTv/1VI4G1N4O4eI/+5+uURjrqYzqsrvBdxIfPAaN4g1xgmBirxoK4dSa0Pus6eJM/c+Al/b245/3Zm7kn62JSDjd2jT2fEUoPNiwZYsR/XrpYO7TB45N2+ALK8UowNI5c/C2mGU/7hEs/K2EbSfDchamLlmFJVPZevUM/JpdWKraf+7SXVC6xY285XPxyDjafwwmPPYmVjfPU/zEw+1Gh+49YA6gDLckA0YuQAS6RgDSMWzKFAxL932VSCQSiUQikUgkEonkKGGDynbaFK+HpiSUDoQQHtQeDwQZG1sC7umgU4QVEhVIUCBhIRxoPxIohDhh1CtGT2Gse2V3PzgoeL0PMnSLYrHE4cEHZmDHjhwYjdH44bs1mDdnEUzGONamhkZ7MVNeQEZZtQGb12euN4IFExUCwcWNEAIF4b+d6iehgYp6GwkQLlcl4uPykJtDoaIOFR+aY+w/XvD3GiHU91OgCaDdkbFTpzXz0hKIsdp043LrQYJMoL4KBL0P7mtPid693PtBCBLhcDReuz9qMYnGChW7nUKctYzAGwh1v6jHiSiNQeGRiBdzTkKsx3lYRAfB4RIfQhFZjgfbb5jzBnDHWMrtUIClT32FjAdHYgD/+cG+P/cZom64A0MzzPCUrcPHz32LjPsexAXsZxfNpF87cKTKwGzDuoVP4deeo3H76RkwOPPx25vzsf2MhzFywE68PX0nzn3oKnQyuGErLUJ1dAZSjumEEuuwcHo+LpsyDEoXkCDD+m8K6z9afu1buONL8cdvu1Bk1SFl6Eg8fNMARHMR5lXM/XwDShw6WNIG48ZJt2NwPJD93Qt4/Uva3w2dJRPnjLoX1/aJ5l4I81fxkygMGY0FI09CyZoP8ep7vyGH1R/b80LclXUFutX9bKT2TMWSA76vBD9uQNDzEOsWTkf+ZT7hgEItfZWBKYcoEW7Vud0wUszl3jfiFb6fuh+Ami0f48XXVvj264RL7nkIgzZPx9SGDcPoBWz/ig34YN67+H1fFRwwIuXkq3H3XeeiLY3HdQvx0s5OiN61FOvZdrelO0Y8cC8u4htrsOXjF/HaihxYYUHa4Bsx6fbBiClZgw9ffQ+/5Vihi+2JC+/KwhX1HXRMIHM8SI40MsfDkUfG95d9IMeA7IPWyPEQCJnjQSKRnCiIBNPEm5vmYl/FbuVLGJRVUgLX5osPl3a/HJf1+AcohwIlmFbTErketLq4uvBK5MEQruigxp2Uhtoh5ytfNC5otFXs2l34uiANNp0WV7XJh1ZDaWtJkKGQJVYYjam45srb8fi0h9C7b0f88tNabN+2E3dkXY+a2jzotWa4XJQg1cSOobApNjid1eyzfiY4Gf+EIT97305YbdZD8jwQwngrRILcHKUfLZZoJKfU53oIBxIbhLBBx1OOCv+8FYTJFIuiwkS0be+A2ewJKDj4G9vV+wQyxKtpioAh6vQ/ltaHqo+MvST80H5qQzgXbUJcV3OvZ+smD3r75XgQwgPlC1HC29SyumsQE5Xg2yMy/A3I/p4GzSWQt0O4sfepz2w1rrpxG+oeNZdwrzscg3tTCdUGuu8CEiKJ8nI9W+9FTKy7VfqmsWttrM9ezDmZ/evlggOJD/7CQ3PGRiiqa8v5J4W2a80xw98L1rYtk+PBtnYNbP36+BJKp2PgwEKs2Vjv84DEruiZYQaZdg2JA3DN8Gjsy1Y2HcpOrDswBCOGZvBZ+TpzBoaOGIID63aybd0xqMMfmD39Bbz+8TJsrI5G4vGexboyF5XtRmDirHlYMOcBDNm7hvUQsQXLfsrAnS8swIIFr2DmhGHo5BvzsT1HYMLMV9j6BXhl5tXwLl8JeuzIC2HB6CEYMpqO8YVaOrgc3+wZjLup/gWzMeMqYMkX25SKOOR5sADT2D0YMU11HCPYecIm+0u88m00rp76Eq/jhWlXoq9vU0OKsfLrMlw4XTnXC9NuwqmxrGXDpmDBtBEYMmKa0i4SHWh3UwqG3jQNL/B1L2BS701YtoVXxCkqduDUW2dg9oJ5mHlDHDasV1p9cPnr+NQ9HFNfYse9MhMThnWCCQex/Js9GHz3LMxj9c1WOgjqHpJIJBKJRCKRSCQSyYnHf1V/AJ+XebFvKTwMej5Ts9n0SO7pW1Lgxl+fEbe5Xg+Kt4MiOpDXQlNEB4KOrQu75NVjx/YCeFxmXNXRiWvalGPbljx8u/QP/LJiA2qrtDAaEkAJVAV61le9enXHaacN4gJFlCUVlZXAX6t344f//YUd2wrZMYmsbjOsVmsD47dOF9poRIY3f48FQSSeEaEIJF5odR507mpDQZ4BVVWRjwXe7hDlaCZQGwO1WewXaBsnSBQdp7e6TnQgohpmFz5qIMOyXhfFS6Tw59w3zsP1emgqLS22tDZivNhsDng8muDjpxkcKjpo+H00m1J4Ue5pY6Z1n8dD9qGiQyBaOhk0iXOtidoLLRARCA82rF+7BTsXPaCES2Jl6pL92LRpuyrcUkOa/lCYcdKtT2HmmEsxsD2wddGTWPDHcZ5PIvEUnD+0CxJpfBky0bEuF0xwEcZYtQHvPHkfxrB7MWb8bPy4PgdqvwA1FRvW4ufvZmPyWCV81finv8bOXXsRTtaESM4TiILNhTj11qvQm18cuzz2wyDwY5SKk08+iI+mP4u57yzBzzlGJLLfKYLCKjnwzct4iIfkGovJH29Edm79FXU5Yxj6cyFMh7jMTChVFWP1r1EYfu0Apa/ZLyfJGeyFUbEBa3/+DrMnj+Vje8z4p/H1zl3YK9NKSCQSiUQikeCX9bm8SCQSyYkI5XkQ4kPn+G64svu/lS9h0FLCg8CLyOPEN4ZGW2+wpUTSzYFECwrVRJSWVGDBgneg1Rrw1sKPMeuZl7BmzTp89ukS3DvhEVRXuaDV1PcPhVbasmUH3lz4PkzGaDhsWkx99Bks/fo7rPlrHaZPewb/+XwZYmNTEB0Vw4WEYLORRZ4HNdy4rRIfLOZ6Q3BjM/EbQ3g7kOcDFQGt12iAjp0dKCvVsz45NOhIUw2mJNrotEZeFAGneXHuqR0kQmlFney+aXx10r3RagzK+XRG/r2p8PugKo2hitIFml2tnvXeUvgb3VtqRr8QHQIRzpgTdlXRPuovEtkaE9qOVSIVP3j/0CMVKB5Xi6OB2ZQEiyUTUea2vPBlI4WACf48kNjAS4fDLzocDhobx+G/KWzrsabwYjzCZ5f7yrzxGLT1L2wXyoPbChv/GeiGbd/3eHdFCgb14lsYhdi9q5KLFE4n7dQdA9qtwpJf8mFjK922fPyyZBXaDejOthVg6/p8uFN6YfCZF2HEsD7sJ30VVXICEkyE2YhPlzgxbKIyQ3/BgmkYcWji+jocDgcGjSJvB9X9qwv7FIrIzhMID7u/ujBHWvpFD2PWI9firL5xqPx2DmZ8EdRlBsXff4K/ut+KGbN91zN6iG9LKIwwHvr7B3UQHING+a5RFJl7QiKRSCQSiUQikUgkSq6H/b75kJTrYeLgR9EpvquyIgiUjPrUtqf7vjWdZEsyuvs8HjyewLNLm+P1QMZmQiSNbi4i18Pppw/BiBGXwuv14NLLLsKrrz2PBx8ah+kzHkJtbS02bNjKtmnB/oHH7R+OyovoGAtmPjMVT858FJMfnoC7Ro/Ejz/8xEWJ2LhUxLESG5fCiyAqqqEhWySAVhvHAk2StVprIzKGWywNjclCbEhJbcM/1eIDnU+j8aJDJzuqKoHiwpYxklpMafA4kuCojWfLbaBvAWO02ZgMjTuV1xltbgu9PoaLGuSdYja2QW1VNBJiu8JiblpIo6YgIpWpBQcxy1qEWBI0JYFzaxGqLYFi73PvBl8R30kAoUKCmTlaD61ey8OIUSEjfXNKaxDoPKFKJPCQPuy+U4glKqKf6Nkym5s+9kUfBypq6PwGQwp++nk7MjLa8ULLtK4p3iytDYVYOhoIW3hwb9uE2rPPQgffd46uD84eko2/hPJQ8hPm3D8GWVnjMHnhNpx0580Y4Lv36QPPgmbpIxiTNQb3f0qJTswYcN3N6Lx+Du4fk4Ux98/B+s434zp+gAn2De9h6kSayT4OU/6XgIvOTOX1HLvooHNUoJLeO84a5P75DX4LazZ9EBHG7YAjOhnpMQalvvW/YnOZ75AApPbqi+zFi7CuTHnxuW2l2LpmGw6N/OsnEEV4nkC0aa/D8sW/oIhO7bahdOvOIB4TFdi7aQ8qLR1x8uDzcdm/z0BcWX0LC3fvQqXSMD7Hw+nQICUtEQYd5QHZg1/W7OH7hSae1V2L777YCt4V1J78EthSe6Fv9mIsWlemzB/h7VyDbTKpuUQikUgkEolEIpFIGO/nAz/5/h4mUeH2fndzAYLCLwkRgtaTMEFeEVd2vw7X9Lye52doDjf1v41/Un4Hj7dlkkmr0UAxUGlaKOSQEB5IVGjbti37dMFkMuK9dz7F1Meexaxn58LtdrO/6dlf3760o154YLNVw+N2sVVe9me/HVqdBmvXbcIzT7+Mxx97BsuX/6LsG0Gq0lBhlLh3gs/rgfYThsxA+AsSgcQJYaxMS1EsZ8L7gbweSHyg0qmLBlVVXpQUN7wGUX+geoNBgtHrr72POXMWQqv193igZQ33TODF910h2Hq+BTt37sW//nkryg/WwqiPgYEV+vx15WrcO/5h2Kx2tpfOV4cO0TEUpqu+DmXZdw6xzD8JZVmc3/84sV7ZX9mmZ5cWKIl0dUUZbNVsnHj1rBjqSlPxN4T7G54jIZDoIEJCqQk25mg95XUghGePemw0Ft6mtWmOgKAmkmP9r1kIiAaDib1P+GKrotdHwaAz4cZ/D/OtAV+mdQZ9vdDY0jQmps3f3YfnkaD8EWqU90nrtStcwhYedANGYhJlifajwxUP48Y+Pr+nNhdj0myaVT8Ps5+4Gxdkqh749LNw95MUu59tu94X4T+6G4bd/SReodnlrzyJu4d1g9IliRhw00N47hWadc72n6ROgnys0gcXnZ2LeeOzkDXxKXyyJwVdw8pdFESE0Q3A8N5/YZqvvi/yktE+VP6/DsMx5u8V+HzaeB5KaMKjr2FllYnV3pBDBKJIzxMA3YDrcEvycjxFdUx4Au9sqPTlCfGHtSZvKWZPHsfbOPGlAzhjeB9lU/pAnKVZike4SPUpSLpqe945cL5/P2vrOEyevxKmdpnKvo2QdO6duNz5uXJN4yZj9tJ9sKMDho/5Oyo+n4bx7NxZEx7Fayur2C9HvoMkEolEIpFIJBKJRHLC83O5IkBQ+CWChIbzOlzMRYjpZ77AhQgSHUh8oLBMBCWFFh4LkfK39mfUHev2VMLjDW5wbKrXg0ar/OErBIOWZM6c16HTWjB92rPQ6XS4667bMHbcSKSnK54BapxOJSE0QWF+Vv+xAR+89xEuGXYhxo2/A8Mvv5jXofHlhQgUTiklLYMneybEdmGgJGMuN8ZFRfN1tKz2TBDeEaFQjHmNiwMkPgTyfigpLkR6Ri2qKr0Bwy41BZdLHcNdw4UC8oaIsbRHbFRHXqItmbAYU6DxRCEuph1rX2++Poa2mTNgMiZyzwa3x4Hevbvxfl69ej0Pu0T3gsIs/bRiJbp27cJFpKioJLRJ6YP2GQOU+s3pMOrj2blj2blT2Lkz6+rn7YhWPqPYfjFRHdi2Tsp2SzslXj5rG7UjxkLb6LgObN82rK5UeDxkc1QLFA29H45mwpkJH0h8oPFJHg4iNJh6zB1p0SEQzRUgIkH0BfUNFb3BC6Op4fg43gglPtiM9Hwoyav9ISGuqQnXw4U8z0Kh8UYiFYekAEsXrsXAkeGE75FIJK3B6tWr8WkJ+y1YIjlCPHNJ82ZztQRVVVWIjY31fTvxONGvn5BjQI6BE70P6PeBwYMHo6Kiea6b8fH1s01Efoeh/dvzTyI/Px8vFh59ruUSiURyuDgrAehoYSXAzDqa5U/eCTqtkrR5Z+l2zP79Ob4cLhRiafr5M/kyeTtY3dv4Ms1+FsbKQEZwnTeyd7PBqLzbKb+D4cBevtwcPJZo1Jyj/F3w3HPPYfz4sbj++psw67kZ6N69A0qKKzBp0qO45dbrce65Z+HKEf/GlKkPolffdljx4zr894ulmDv/OXz4wWfYsnkbpky/lyxv+O5/v+I/i/+L1xfOhs1ewvpEicHjdjfMCZq9f3edpwOFpElKVmZ9ckMl6y/qOyFGcBGCfT94sJgLFiQSCGMvodNZWP3WBv0s+p6ECjqP+riYqGS+TUDGWBIbAlFRngCzxYB27cOeE9wAMu7Pfv4tVFRW4nHWR1Z7MU+2TKJD/oEq1o/fYOfO3Xzfnr164JZb/gWTyYADeUX49OMvkJOTi7j4OAwd+jdceNEZ7Pgi7mlAQsCsmQtQU1uL6TMegMtVC4/bjJtuGIWx92ThtNMGsP4qx8LXP8Du3XuQlJSEW267Hv36deWeK5UVNiz68D/Yvm0Hr3/QKf0Ryz4vvPAc/P7bn/juuxXIz8tnbTGx+z8Ul4+4mAY4fl25BkuX/o8dX4m0Nmn4xxWXok/fTli3Phtdurlh0NeP66PR+K5GGIrVwoPa44FCLfmHwgn0LNMs9vva09Rb9tzrta1y3fQ+OVyiQSDUniVNaUdhgZd7xSSnNE18CNezhe4l5XSg8ErC6+H9RUtx9lndUWPbx+5NcI+pUKhFhUAeO2J7c7x5AkH1tkSdWr0BntoOyMjI8K1pSNPebgFJxzApOkgkEolEIpFIJBKJRCI5ARDeD0/uBebkKMv8+y7A7toDp7sALncp35e8FkhECMfzgQQHCs9ULzo4YPewE/gg4xwZKQMZKpsCiSSEOymssAyN4vV5HBCxsdFIIOPzoIF4ZuaLuH/SNEyd+pRvq4LFosxe10AJsUMz6r0eDwYN7o/de/Zi8qQnMfmBJ7Hqj9UwGo18v1CkpLSp83rwJ9DscupHEidIRBBhkcT6aFZoRi/NsBdFjf956N4I46n4JM8HtZghyGjrhFarRW7w1JZNRINtW3fCZrPjn/8cgStGXIblP/6ED95fzPovBk9Mm8X3uv6Gf3JRYO1fG3xhj9gY8Drh9thx3vlnYcvmraitdnCPhx079vDwWP1P7sf21eHpJ2fze/Hgg+MxZMggzJj+LMrL2bW7jLj/vqlcdCDhgESNL7/8ltdNSba/+eZ7tG/fFjfdfB3OOut0LFjwFtas3oTioko2Pl7g9dO2zPbtsHH9Zj4eXE43u2+13OguyrFGoDBL/viPzZf39IPW2UJzxUPQFGM/Ga1FCfRMRYJ4ZprSDsJkYu+MQLlcWxgad05nCc4+qyfy8w8gvyCXiw52Z1FY97e5CAEiUgLdH1GXuIdNJZxjdY8zfMsSieQYJy8vD1tqm/fSl0iaw9+7Nc2FvCWhZPo0e+ZE5US/fkKOATkGTvQ+oN8HKKa23d60P+AE6kR92YWV/LNDujJzl6iursbvNS07+0oikUiOWWwejGx7AL2jC3BGgiI2ECI0klYbhShDFA+d1CO5J0qtpTjIihoSHPqnD8RNA27nnwSJDi5vGdzecv5d4NW4IXIz+OPVOHnRIrx3tEZrgEZjhMblbBGPB2e7zlzEcLH6zjprMDweJ4YOPQOZ7TPRo2c33HDjP3Hm0NPRuVMHmMwmLjC0b9+G9ZGLiwb9B/RDdIwJMbF6nHnGGUhNS8N55w3FWWefhsGnDoTZpENNTSHsthro9fUiBBnY6sM1aRSvB9ZPItQR5bE0GBQLJc9p6fukdfRJ+7lU3wmTqaFgQEltBSRSCOgYXoxK/XR/1NB6EjKEqEHQ/knJRtZOLw6yoRCfENmMbaMhHr//to7/vD/3vNO58ZNEJJ3WhO7du+P0MwYhMSEWCYnxiLJEYcOGLbjoogswZ858jLhyOE47/RT07tsFZ555KjvOyY6vYeOVxBA9kpPS8fZbH+Dk/iejfWZbLP7sK+gNelx88fnYvWsf5s17HU8+/TDatktGn3698H9LvkFamzbsOsrx/fc/YvZLT6Frj3R069YVX/7fMpx0cl907pLJxsMQVmdvxMXFol37DGzauBUx0bHsfElYtOhjZN11O/r268HGQC/0O6k3a48DRUXViIu3s3viqOvfox2vRvHGIdGGoH5VQ+MrkICmvr5fq9tgYsedvm8kCjX07DmSiOsjjAZL3bN3JO5PRYWXjV/yXmqax0Ow92ggXG4bPOw5I88ih7scNkcxHC7yMPZPjh8+6r6k3Cn+NLY9FEJ0UN8bEgvI40Z9r+gcVCKtn46hMe51xgf1Nm/BUEsSieRII0IrnMjIECsyxIocA3IMyDEgx8CJ3gcy1JJEIpEcAdzAfR2VkCiE/+xdDYww67pAo2koBnABorYkoCeE21sDhzsXXtTnPvCnsTAh4YRdIlFEp1dyesZ+8xH/bA61Q85XvCe8Tng8ZdwoqNEoiYMJN2ppBdvuhVfrYZ9udo1e1NZUcqM39ZbVWgsP7NyopdXo2Pdq1qmUeJhmN8fA6aiFJSqqzusj0KzekpJCLj6Yowx14gPBwyupBAAi0DqCvBXUXg5CeAi0L9URqD1inYC20fHq/fPzvDxBbvvM8I2ngUItebwuWIzJyM0px5yXX8e+ffsRF6dMGkhKSsRLL8/CZ58uxltvvc/O58HpZ5yGq64eju492sHmKOGzuilHhE4Th2eems/aGIU77rwed495ADfd/G9cdPE5WLlyNZ6YNhMDBvZnd4ruqwZ5efk4/4LzuKDw4w/L8fLcGbA7ymE0JCLrjkn49w3/woUXno0fv/8ZCxe+y70naJJIcXEJq/d6XHvd1Xju2dlYtuw7JCQksH3PwxVXXgLqnm3bDyKjbQ0fMv59ebTS2EzwQKGWCHF9L+3px54NDSZ02sif8aZ6A7QW/tdHSb4Fh/selZSAjVlvxMKdP+GGXBK09D2hPvUPfRRoHDU1PBK9d+jeCOGBCJZ8OpxzVNfWi+Ex+kGHI9SSRCKRSCQSiUQikUgkEskJiG+iaLCQISQeUI4Gp6dhvH/ycvAXHcjLgfazu/eEFB3CgRJON5Z02uutn51v79bPt9Q0hLcD4XZXseKAx+Ngn3a4XFalULgclxI6x+20w+muYcv03QaHs5qVKtgdlXA67LDZy1F6MBu11oOw2srZZxkcjhouVAgCiQ6ECLkkQiipCRT6iAsBfkVdd41vOZDoIFDvT/tR8c/xQMY/qltNRlsNuw927Nvb9LnBJJCYDPEwGhLw6ry3eF6Ht9+dh9cWPo+rrlJyblBejH+MuBDvf/ganpo5FdFRUXj04SdQU+XkCaQJ8lBxuWw49/yzsGHDRmzerMy6P2XQSXCzbWazCXq9HiNGXIYrr7oMI668FGPHjcLZZ52JpMREFBUVs3vkgU5Xb8glgaK6yoonnpiJrKzb8ObbL2P+glno27c3367VAhPvvxMfLHod94y/C9u27cDzs+bBYIiGx+0hjSok/iGwjgU8GiXEWaDx5DEoogNfPspEB8LfMH0kBSG3m0S75okOhHh3q0swQm1rKuEKCo2JWuEgBAchQDSFcJNWS+FBIpFIJBKJRCKRSCQSieQw4PQUoaTiN5RXbqrLAeH2VMJqy0dl9Q6+zerezvcLh3AMYGQMr6oNXh8ZvL0epR5Ht35NzvVASaVtJ53Gl3lybU9gwcPfCyPQTGO1YZ68FURJTkmrEwWIYKKDwBytGPPU4oOtxsWTQDeox7eNiwJ+hQslrFRVlTQwEqvbKKBk1AI6nyjBULc/OdkFg8GObVsCGxapn4LNyi4qrEBVBVBdroGG7VNaepDnUoiKNqGyvAbbt+9ie2lgt7vwv2UrodVq0LdvN1x62d9Zm3WotdoULxQGeU1Qwu6TT+qJkpJS/PTTr0hPb4OERApFZUX3bh35MQcPlvGwSTx0UnwsikuK2XI/Hvrp1bnvYNOGbHz04f+hoEARXmprrew+WNEuM4Ndpw4Hcgu5SEGixLatu/HX6q3sHLE47fQB+PtF57H6D7KBpGHnOnYCtTQ2HsNh9t5+uDdTER2OZo6k+EDGd2GAb77kEJzGBIhjjZYYn2rIayeQ544ameNBIjmOEDGdT2RkbHcZ212OATkG5BiQY+BE74PWyPFAuR3U+R0ImeNBIpFIGnJGXCn8Y/sHgmJr2x3VcNqt0Bnc8HirodE62HubfUIPvTHSONvB8z0QIu+B3qhh+wbO/UAigU6nvOdJeDDurw8bFQ5CdKDE0iQ6uF1lbG3wvqA2UFsE4rrrczQoORD0Rj3/pJKQkML7jvYzGqL4Mu9LVxXvg0CF18EKCQ+Uc4KgmPRkJKU6XA4Pq4+1hu0jRAV17HMBeS2QgEA5IEQeCFFEPghaptBQZlM0dHotKivK6s7LY9CrDLPq6xTx1/m16WzsWPazPFeH5JR6k6pacKC+omsTOR7W/rUO33/3E75Z+j2WLv0fTjllIDtXFN595wN89eX/8Ntvq9G2XVuUHSzHBRecizcXvotPP/kCiz//Cj/+8BNP/H3e+X+D21vLvVPYiGL3z43o6Hhs3bIXq1atxjXXjECnLmlwumrY7wcWpKVmYNGiz/DVf5fhS1ZW/bEGA08ZgF69uqJHz+5Y/uPPPBl4XGws+32hBv1O7ov+/ftg5849WPThZ/j2m+VYt24j/32tQ4dMpGek46XZ87D4sy/xxZJv+LarrvoHunTNQEFhNWJiXdwrItC9IajfSTA5nNA9oXshCt0TupdUaNyGQowZyvNAyzR2CLq+vyWGJzoeDVBOACokAlC8f3q2Dgci70FNbRVcbgN7ZjwwWeg9qOPGdfFMtRR0b+keC+j74UBcpz9NycdAfWKOqX+P1L23AvRTuHXTsbyvdelBw9zKHA8SyXGEzPEg43rL2O6yD+QYkH0gx4Dsg9bI8RAImeNBIpFIGpLitOO27jl8mWbINwYZyIRBWRilxYxUc0y9OCD2aWzmbbDZ8KJOcY5geR80GhP0hlS+rKXcCBv/gO5g40ZQEh2sQ87nn4TbXQkPK+HgHwbK/xrVccRpZq24BvW1Vtc2TNIdiNKSIi4CEFHmRHTo2JUvE6J/xLnpHP59JsIlCe8F8r4I5vEQzY6h+0/HHCxV+i8pOY3nixCI+tWoz+t0xiAvz4MePbWszkPvLbU12twWleVOeLxq46QGySnJ0Gk12L17HxcbOnZqx7dQDom01GQ4nFbk5hSivLwSCQlxyOzQhoe0stpLYTIrRkiH3YVoSxoqylyorKxGu/Zt4EEl7I4KGPUxMJniYbd5cCC3CAaDARltU5XfvbxaWG210LDzk9pSU23FqDsn4KFHJmHwoH6sX1zYvl1JYN61W0fUVNXCzMZNTIyF35+9e3PZpw3t2rVh/RXHfqcrxM5dVax+B7Rab939UCPCLIXzzKkhY3lz4uXTPVG3Rz0OKYxSsPj5AgpzQ+NJQ+PaN5YCXd/RTqDQP03t13BRn/PAfics0UYkpXhbNddEuO/hliJQvwYjVH+rx7m6zlB5HiK5f/QsRBn6B83xIIUHieQ4ggwNac+94Pt2YpL4+gJpcJQGRzkG5BiQY0COgRO6D2RyaYlEIjky6Jxe3NctB16NA2R4pLwFRDAjjjAyC4OWMJSJ9YEMZ5EYvUS9geoLJj5odXF1ng8ECQ+mXZsCChAkNFBOBwrPJPB4anzeDgINq49yAihedJQ7gPI9wJejIVD+CbpGMiYLQ7LaWCb6Um2ID0d4IHJzFIO3xmtEZmaXBv2hroPWiz4TCG8IMhSLRNWRCA+Ua4KOE+KDf/2E//0n8aGwwIvOXTUw6euvV4wBrdbIE28figYeyg2i0cButcPjdbP+ov0oETQ7nr5raPY2eVR42T1zcW8B+hRtsNbUsLFAHhw0m5/yT3jh9lC+DierQ8vX220O1gfK/pQnJC6+LYoLrHh8ykz069eHh19av24jTyC98K2XodHXsmuq5scrx3jYsgbv5PXALW13+r7TNmqXh7eTvGe2brKhXaaT9W1o4YGIRHwIZNgN1+Bqq1aODTaGCJHDIZgAoRYeCBpPga7vaCeUgTwSA3YkqM9ZcMCO6FgzGx8kBtV7JRyLfakmVL8GI1h/B6qLxl9zkks3wNFVJpeWSCQSiUQikUgkEolEImkt3HotqipLuPFTiA4EGX3URSAMY8HEhEDGabXBvTHIEEpF1B+oPn/IU8HlLOYGX4LCLtUOOR9Vl1yHmnMu5+GU1N+F6MDDK7Fj/UUHkykO5qg2MFtSlcKWaZ1iXA4ugLQGZPwPRqRGSiE6kCChzvvg5vf+UOO38LYQhDqf2BafAKRnADu2eeGoj8xUB4VFUsaaUiori3kpKNiL6spyvmx3VsLAhoyd3Ru7uwI2VwUcbkrgrSTxpk9K6k2iAyHGiCU6mgtETmcN34dCLJHoQJBAQEnD9Qb46qlm59CxseNARkYK7hx1C7uGKFRWVOG8887C3Pmz2L6UsLoWbo+NnY8SidfC6/bC4/KgyOHh3+u3UbJxK78+OpfeaGD1hTbKiz44HAR7jvyfTWEEb04C32Md/3deS6E2jGt1ZlRX2fhyvdgT2fN8NNJaog2NRzEmxbIodM5Iz9tYYncpPEgkEolEIpFIJBKJRCKRNBeNMos/HAO/QG0gE8fROlECEYn4IFCLD1QCeRoIKNm0y1nAhQQ1wsNBnXxaSSJNXg7FXLRQwz0djAlY8fNWZGS05YWWaR1tawwyaCntVRvHlPYLUUU9y1zdb4FKY4h9qP5QxwXydBA0dh6qW02wcwji4jXo3EWDLVutcLhDJ7pV10NiiNrwrRju69stDLRCOFELKKKN/vX57+cPiQYOVxkGDu6K2++4CmPH34TL/nE2LNFuLoCQsCAgjwE6z/O5PaBzKM8N3W9RGuD1okE0KRW0b0sJDuowPU0h0H0MJT4Em21+uKD3SFPeJWoCiQqBDNdiP7rn/s9AU1Cf12D0ogXTORxVNBBYfKJApMIAQceId6gaGp/q0hpI4eF4xZ2H5XMfwbisLGQtXOdbGQYRHbcOC6cvRYHvW8HS6YjkVEcD6xYuZFchkUgkEolEIpFIJBJJyxHIyCNoCSNcc8QHgs4bSnwgFO+HfO4Bwb0ZWPF67IrQwLcVKwKFqwwUascfCq+k1xlx47+H+daAL9M6EXopEIcYnlWQwVwYzUNBfexvFBUhkvyhfhHnDCUEkOCQnFIvuhBqz4dgx4VC3H//Y+l7/Tagdx8NNm9ww1obfrR0apO/4VstQPgLCGpBhc5NYywmKln5tCTxz1Djzs3Ght1ZhlpbAaqtuazkoMZ2ADYHeQHVcO8FQlzX3ANKno0JXXbyz0DQvhSOKRit7eVA51cXEkzmH+jj21oPjSEqocZPsHeCVzWe6RyHg6a8P0IRqVG8Odfp/1w7HRRCLPj75Fgnkn4Nhrq/gwkNTXl/EY29j6XwcLyyZRl+TLsFs+YtwIKRA3wrw6Cpx7UK67Aw6/AJA+sWZoUhnBRg6cJ6sUUikUgkEolEIpFIJBJ//A2+ahQDZPMNjGLWeFPrCuc4EhTIA4JECC5EuIq50EDLtL41oBBBjUHGrhprRQPjuRAb1IZJ9XIwTwUhOtBnMNEjlJeDQCSgDgblewjmLRAItSHQYNSgZ18ddu/0oroquPjADd9B2upv+FYbvAMhxodoB9VLRYgQgsYMlv7jjLeRlft71PdXSLHJw8Z5bfCxKu5bqDoCQcZc/+dT3VZaFmKLKHMPdGEdp2wX1+0v6BHqPvE38KrPqRbDKAG6f1+1Bup7R/h/j4SWMIpHgr/oQFDScUrALgQ1/l44DP14rBFIbCDE8xgu4jnzf9cGQwoPxytuNzp07wFzoDxDoWjqca3CAIxcMJL9e3gYMHIBjrjWIpFIJBKJRCKRSCSSY5b5ZafUGfLU4oO/gbOlCGY0DMfwpvVGZqiNFEok7XI78P6ipb414Mu0jraFQuQrICgBr38RkPGcDI0kRATrY7VxjPI8KMm/lRnqaqMxUdMEg6Xa0B9Ov5NgpL5v4RpJzeyQHr20yNnvZX0T2vNBiAREKMN3MET7KAeHzhuNpPjOSErqiISEtoiKjuWGSvKGoBIOdI3iOtXXfl/7Hb6l4Hi4o0Rgr4dIxQZ/qG+oP/yN59RW0c739nfA3LyuvNzdbg8ru+sMtYFEB39IbLLV2BuMW/FOCBRuKdzx0BSCvS+CrW9pIjFw+xPMyO1xa9gYqX8eSMyhPm/Nfjw6oLTvWmg0Ol5stTY2xmobjDOBf7/Td1EiQREbXNDqDezZU/LzUCtCofFSanrJYYDCEuXjsinDkM6/F2Dp9K+QMYUM62z5tW/hji/FH7/tQpFVh5ShI/HwTQMQDTfylr+KuZ9vQIlDB0vaYNw46XYMjgeyv3sBr39J+7uhs2TinFH34to+0Xzm/vxV/CQKQ0ZjwciTULLmQ7z63m/IYfXH9rwQd2VdgW6qd1zg47pj19K38dbXdH4jUk6+FLfdOsx3XMNrolBLX2VM8Rnva4Ic58aW9+ch/9JxuCCJ9tuGDyfNRdU/ZyHrNHKNsuG3eR/AksX6Rdew/nULX8LOTtGs3vXYV+WGpfsIPHDvRWhLIknNLix9+y18vaEEDvaDJ7Ntbwy5IwsXKZ1dh7tkDT589T38lmOF2xiLWPTGja8o4sa6hdORf9kUDKNjarbg4xdfwwrffp0uuQcPDdqM6VOX4ACvSWHIaBIrKrDhg3l49/d9qHIAxpSTcfXdd+FcaljBUrz2rRvxpX/gt11FsOpSMHTkw7hpgNLxNVs+xouvrWD3hL0cxb2NKcGaD1/Fe7/lsP1j0fPCu5B1RTc2Fhpn9erVSHvuBd+3E5PE1xcgNjbW9+3Eo6qq6oS+fuJE7wM5BmQfyDEg+4B+Hxg8eDAqKip8a5pGfDz7hdPHL+tz+efQ/u35J5Gfn48XCw9fUlCJRCI5VvBYKzC63RbfNwURjoIMjYqhs94YrDb+RGIAVBvWzDGhZx2rDamC2KiGYYNaHiW5NOV0oPBKBBcdHOWw2ykfhDdguCd13gYyIAaamR8sbJI/wrCrzG6v5rPKKdFz+8zOdf2uNl5T6J5ABkuxL22jNqnFBkLtyZCS2oZ/kgcEF0pUiaWTktO4x4CoT1xrJAZAlxPYscPDrkGLuLhDxwy10V9QIfxDolDbNOpxqLomqpOEqZiYJBiM8TAaY6HVaOH2uuB01LBSARca/p4R6JwEtSfQGH9lT3cYNW5kdd4Drb7hvGgRQon6sKI8AWlpLsTGH3rP/YWHSEMvBbrX7+/rDqtGB5eOtUkDGJweTOgT2AvHX3hQX6cYKwIxjgON3bp74fXyOiIZD4GI5D0iCHb/WhrR55FcY6iZ9cUFWugNHiT6NDB6v5LQw8W3ZvbjUYvWC6MhAUZdLLte9iSWV7HrtbC/fyw8ITx0Djhd4QsvJB4Y9LGsxEBDz7nHyY6vrHue1P1PggPlcxHEWjqiptyCjIwM35qGSI+Ho4XKXFS2G4GJs+ZhwZwHMGTvGihR7rZg2U8ZuPOFBViw4BXMnDAMnXzvj9ieIzBh5its/QK8MvNqeJevBL0Kaeb+gtFDuFGctvGQSQeX45s9g3E31b9gNmZcBSz5YptSkY9Ax9nWfYR39/bHWDpu3iyM7b8X7360DqHnJiDEcTr07BeFjRt8P6D2boHn0muArdvAI0La1mMt+qBXQI+LIhQ7TsWtM2azOmfihrgNWM/f/Tb88c7r2Nt/rBIi6pWZuDClUKmvAdn48pVvEX31VLxE1/fCNFzZ17fJj+KVX6Pswul4xbffTafGAunDMGXBNIwYMgLTaD0rishiQsrQmzCN36MFeGFSb2xaVv9LZmVuJdqNmMjbNueBIdi7xhe/kN2T1z91Y/jUl9hx9ff24PJvsGfw3cq1zJ6Bq7AEfrdKIpFIJBKJRCKRSCRHKVpLPI8DPz+nT53hkYQGtdhgjjEFNDBGYvwTx1OhWfShoJnp6v0PD14uMNhqC2GzFiuFLQvRgaAZ9f6EYzQNNKvXn0CzyQMZfYV3RTghnkTfifsqvquN9oGM2YJg1+Z/DDdaB6lHb6CcD1rk5XpQXeVbqYLa5H8eaq+Ydd9Y39lqXMr1abQwWxIRZUnC66+9iltvux1vvPYaLGwdredW+SCI9lMJNt4cRg1qtA29MQJht1O4L98XFaG8HZSZ2YeG3vLHv23z2HNbZTCwYzQ8FNT93Qu56KDTmQ8RRwh1P6vrEvdOPS7UIk9QQuSzaC3onXO4RIfWQKvzQqtt2G/maOW+BHuGjnW0WgNM+gR89MHXGDVyIu4aNRF3jpyAhx58GlVVHui0Zi4mkIggivK8NlxXt02j42N87+5ifPThUui1UewcJvaM0fit38+gi4HbTRbh+v4mb4tQSOHhaCHxFJw/tAsSaZKCIRMd2ymrge4Y1OEPzJ7+Al7/eBk2Vkcj0ZczxVi1Ae88eR/GZGVhzPjZ+HF9ToPZ+GoqNqzFz9/NxuSxWcjKGoPxT3+Nnbv2NpqrYOe6AxgyYigyKPYSG4QZQ0dgyIF1PlEkOKGO0500CLFbtnDxIntDJdoPOg0nuzdhuxtwb9sEDByIwGlhuuCMYf19dcYhM5N+0BHbsEn/L2QNzVBCRLHzmQNN9ijYjMJTb8VVvRPBNxuiER1kUkjqySfj4EfT8ezcd7Dk5xwYE8W5AsEqOfANXn5oHOvbLIyd/DE2ZufW9W3iKedjaBflnIbMjhC3tnj1r4gafi0G8Juugzk5AynmCmxY+zO+mz0ZYynB95jxePrrndi1V2aVkEgkEolEIpFIJJJjBRIfyOLyTtmpWLCtbYOZz8IgLgyiaiMt0RQjYCBjcyhiW93bQeDlhiq7nbwcyn1Gq0bCBLFrESF8yHCrNtiScCBKKAKJDoTaEBwIugf+xmj/72rUhk1RN91r9fpQqMeFGnHOYPWQfboXiQ8HvCgpOXTapT/+1y3EBzELX912Qus1w2iMglZnwfz5r2Da9KewbNky/vnq/Dl8vV5fLxr5j1nRfv++8x+j3gA2SzHLmq7d5dTB46EZ7eEHawkkNFBdwQoxP7cPXj14OlL1ZtzXIxv39s5pcE0UnisS1Net7nsayyQAUVGLkf7jWbSrtTkSgkOo56kpuMmWqHoEgj37xwM0tinMEQkA27Zk44slX+GhRybi488W4sWXn0K/fn1Aef6NhlhEW9qz93wnxFo6IcbSAVHmNuwzky8rJRPRpo58n2hLO3ZMPCorq/DjDz/B6fLAZEjk62MsbVkdnRFn6YooUwY/zmxIgk6reLE1hhQejnrMOOnWpzBzzKUY2B7YuuhJLPiDflBvxKdLnBg2cRbm8dn30zCiTqw4FIfDgUGjyNtBmZXPS13Yp8OMrhf6YC3W2wqwuaQNesWb0adrJdbtBHZusaNPnwiz0bM3jFunQ4CfVw3xsKePXOXCIf0iPDzrEVx7Vl/EVX6LOTO+QLZv0yEUf49P/uqueGLwvh2NIb5NoTAaAz2kDnavBmEUeTuo7tUUHv9JIpFIJBKJRCKRSCTHClx8YHhiE7jBNZCRWZmRXR/hP5eIAAD+10lEQVQCRxgcj+UZyC1FnZdGVDSiWV/6G2cDGRhDGR2FwZPyPDQUghoaQsMx+pLhPphoEIoa60HfUj2NiQ+h6NFLg8oKN4qKGoZRCnZsoFn3/qKEIMoSA61Gh99+X+1bo0DfaT0VNTTG1UW0YcGu7uwavVi8KQX/t9GM93akYsHe9kiyViKzshBzdnXm+5HHiTpUEvVLVbURqamHig7+4bFECeXdEKifqY1U7uuZjYmZGzGye06Duuk5VHs6NPW5DNTH1B4qQoQ4kQhnbAtC3VOCTGtGY3Bh6nCJOIQY+60B9YPIq0AeByXFpTCZjOjZqzOMZjfS20bjptv+gbaZGfC49Xj3rSWYOGEqxo55CNOmvojC/Gr2zJrx9puf4713/oMXn1uIMXc9gAfuewKFeRVYtvRnfPrpF+w5rMTUx57Fw5NnYtuWfVi3dhemT5mNcaMfwYSxU/B/i1dwUUK0hZK/h0IKD4cNHXSOClTS/XDWIPfPb/BbWJPYC7B1fT7cKb0w+MyLMGJYH6CiCnA74IhORjrFcaT61v+KzWW+QwKQ2qsvshcvwroyZUC4baXYumabX0S+Q+k+oB1WLfkF+TaSEG3I/2UJVrUbgO6+7cEIfZwZffo4sGnlBpS2HcjFj/iBfWDd8gO2VPfEyfXhhMND1xldy77G4h2VPLySs2wPsutDQtbTpj10yxfjlyLqAzdspVuxM4iLSMXeTdhTaUHHkwfj/Mv+jTPiyur7qnA3dlXyM8HJ76cDmpQ0JBp0vF/3/LIGe/iOoYlnddd+9wW28ntC7clHiS0VvfpmY/GidVBuldLONduaF6NZIpFIJBKJpDlQbgd1fgeJRCKRhAeJD1TeLDuZG6Rs1YcaLoMZHVtTfAiUW+FIESjckkBtxAstKlA89/rtFOc9FOGEagqXQEbUYGICQfeVjKH0KfJBBCMcA22nbl5YrUBBQfjigygk6AjUbfZobPB4XPB43bjyyit9axWU7y4eB96fN/Z04Z+z93bHB1s64KOtGehclYfvdyWi3BCHwqgkdCvLRqK1CvH2KtQazOhccwCzt3fix1G/1JVaEw6UJyI2zl13LR/kncw/1WJDJIZlukaqSxQ1QnCgOtWoz0WE+1z61x9M4CFCjRdJaBwOKg1DLfm/KyIZIy2BECD8S3MRuRW88KBvv16oqqrG5Ptn4Idla2CrUfrAzcapzWZHTU0tbrzxXxg7fhR0Oi3mz32LeykUFRbhm6X/Q/fuXXDPhLvY/m4sXvxfdOvWFWeddTri4uJw6bALcfnwS5CWloKdO3bjlFMGYPzEu3D1P/+BN998Dzu358Kgi1MJIcGRwsNhow8uOjsX88ZnIWviU/hkTwq6huXZaIJ9w3uYOpFCJI3DlP8l4KIzU9lP5gEY3vsvTPPV90VeMtqHMth3GI4xf6/A59PG83BAEx59DSurTKz20JgHXIebO6/HnPvHIGvM/ZizvjNuvm5AkFBI9TR2XPzAAaj6/CdE9fLN5I/vhbabPsamzL7gOacjIgnnXn8G8t95BGOyxuD+uSt5rotDYH123S3JWP4U9cEEPPHOBlQGuRAT8rB09mSMo3BHE1/CgTOGsztIpGPgWRosfUS5rk93sFVtz8M5zvdx/5gsjJs8HytN7ZDJ922EpHNx5+VO3z0Zh8mzl2If+/nVYfgY/L3ic+XesnY++tpKVJlaRzGVSCQSiUQikUgkEknro4uKx0fF/bjxicQHKpTwmEooyMjZEgJEoDpIfFCXow2KOa5GiAn+IoNYJiMYlbi41Abb6Tj1rOlAYZr8jcSCYOsFZDAO16hJnhYEHeN/P9SGZ2F4j4TMTm7YrB4UFR8qPohrIMO3fxGor9Mcrefb3G4HPK4aXDliBN5ftBT3T3qYf9J3l5ONGR42S0EYVWu9Wjyf2wNdK7Nh8tpQZbDgooE1uPzkctzecw80WjN+bdcfOXFtsDehHW7tXogSSyI61eThzX09eB2C/YWJ6NOhYeirWzJ34v2i/nUigegn0Wfi2YoEqotmcEeCeC4bezb9x49/vwdCiCOtTWNtP1YgjwdDgIAi/snUjwaaIz6InxUkPjhdVYhL1OLluc+gY8dMPP/8HNx2yz34ZNG37L0Zhdi4KIwafTMy2qbB6XBi0KABKCwshNeXLOXss8/ExcPORK/eHdC7d09UVlaje8+OaNtOsdGeedZgnHZmbySlROGf116G8y88gz3vHiQmJiAlORl5BwqV3BAMyjcRCg07afiB0iSSoxIb8vaXILZNBmLN5HWwD1++8DXSJ47BaRFGbTrWWb16NdKee8H37cQk8fUFiI2N9X078aiqqjqhr5840ftAjgHZB3IMyD6g3wcGDx6MiormeUzGx9fPavllfS7/VHs95Ofn48XCxmc6SSQSiaSe0Yl/8c9gRr9QBsdwjFaNGRPDNXyF8kJoDQIJH0J4qKiqD1UgjIlCWCBRQS08CMTMYELt/UDeJWTYJY+H5JTGZ4MGuh8lxYX8eCFgcGMy26/OCK4SEYiDpUX8UwgPdJw4hqD6COH9oBYd1Oen9aHGB5G9lxJCa5HeRnfIWFDXq0bUqd5OYa5oDGg0epjM8TAYqO2UrlYHh7MCdlsFXKAk4YdCwkOPg9nIjknH3V328VBF/l4EL+acBLPdjbu77sYL+3ug38Fd2GuKxQ2d6uNH/L4lAeef2tB4TCLBZ9mdUKMx4Mr4X31rg0PjhcYHiRHivqi9TKg+SsRLuD22Q9rZEgTr92BQO9PTFQ+Q5rYn1PN+LAgPjYVZIooKNNDrgaSUQ83b/iIUjXXRJy19/eG+W5tz3uracv4ZG5sEoz4OLqeHj2Gvx4BfflqFF1+Yi5nPzED3Ht0w/fGnUFxczMZ7Cj+mpLgEb7w5DzOffh7xcXG4beSVPNvO++/8F8UlpXjssQewes1fmPvK61jw+nNweSr5Ob7+ajk+/WQJEpMS2HsrCps3b8X48WNw1nn9YXUUIcqUjuoyIzIyMvh5/JEeD5LjADtKfnkP08i7Iou8Dt5H5cX/wuATTHSQSCQSiUQikUgkEsnRzfyyQb6lesgYJkooWsJQRnWEU8/h9oAIJXTofLPb1fiHUgolOogkvlR4P/sEg9ISRRBoKi0VrimcWfDh0qGzB067B9k5hxpsA42vUGOOxgCJCzbrQVRX5bO+LERVVQ7/7vWGmE3uZfdAq0NabfkhY63OCO8BRnfbwrdTgunc2DS0ddnxXv5AfJnTE1/t7YIKS5yyrx/XdNiHBDjw2sEzsKD09JDXQPecjM/BZr+rRYfWorHnmuDj0lf8w29FKlyoCfS8B1p3rEJeADqNDno23hrzHvMnXKEgXMLt0+acl8YzQc94dYUWUeZEuN12aA02XHDRGcjMbI8DB/Lx3f9+hNPlxPzXnsVTzzyI62+4hr1H63OyeAMm+Pey96geLpfyrNA71e0y4M2F72H8vaPx/OwpeOLJyWjXNrDAEAwpPEiOA+Jx8g0P4blXlETM82Y/ipsGpTSebFoikUgkEolEIpFIJJLDihdz87ritf29fd8jo6UMhseS4TE6OsYXPqmhAVeID/SpJCZuKJaQwVkY6ohgBmC10defSIy+weoXng6BCFS/qKep7cnsYIDZrMX+fYcaF9V1B2svoR4fbk0NvF4nD61EnzSGAwlTdAyVeztshNHlxMWdC/ls7EDc23Gjb4ktZ26EV2fCgdg0pNnKYHBaUWGJQXZ0W98eCuq6LkzajAmZG/i5Xtx3UshrIdTjQCDqI1GCisNTyT4bn2HfFKh95hgTL+J86iJmslObgvVZcxD3Rn1fjxe8Xg0vgaD+VtMcEYcEA1GCEW7/Nlf0oDBH5OHw8ORn8OvPW7BpbQ4Wvf9/KCkpxckn94XRaER5WTn278/H2tXb8OV/v2XPL+WqVSDfpUNgr4ukpESUl1fgpxWrsGVzNkpKK7lgkXcgH9n7i/HJR/9FQWFDwbax5NIy1JJEchwhQiucyMgQKzLEihwDcgzIMSDHwIneBzLUkkQikRz9eKwVGN1uC18OZjT1N06pjVrBDFfhGr6EAY7qCWW0DSfkkoj1TSgmpqaZmfyN2SLUklfjZOcgQ5mGXZ+LCwxer4dfgzAo03oBhdah2c/WWqvvODKOUYLiegGgtKQEdpsVZksUklNSeX1EMMOkuo9EqCXCP2wSHe8faolQe0eIYwT++6vraw5FhV7WHqBTl8BGWX/8r120QT3WaDwE84ZRj73cHC8S4jVISLRwUUjdP0S41xfMCF/D6qEkusSCg6dz8SJU3er7Qh4FYt+YeCW3g1q0inTmfLiEEjWEiEYCm8DjUvantrbEeDgWaUwIontVWOCFgd2ypGR6Pxy6v3+4JQojJgjnfdmYSBCojsaOURPuO5ugsUDvOrMxAV5XEv5vyTL8uvJ39oxVoUPHTNxw478wcFBf9m5z4flZc7Dqj9Xo3KUTLrzwXPb3wVo8NmUy3lz4LqKjonDl1eezN7UXX/3fSv6308iRN8DjdeGjRf+HL774Enq9Hk88MRXZudl4fcFbsNvtGDbsIhwsK8Pf/nYqTjuzD6qs+xBjbo/aipigoZak8CCRHEdI4UEam6TBUfaBHAOyD+QYkH0ghQeJRCI5NjBXlOKWzjv4ciDDYihxIdS2SLBVK4a66Jh4mE2J0GoaGl3JEAW3lofzcLtp34YmJK1WD4slGbW1dnYNZjgcVTzxcFNNTWqjNgkPGo0OLrcbsdEpsFpdsFlrkZKaxg3FNnsNnI5q1FiVGbhCfBAx/RPjurD2aGAyGeDylrBjlHA6lAzVadOxa43hYUUSkqJZHQfqjNHBEPdI5GQQRCI8qPNCCALt31LiQ0G+l90PoH2HwOKDv1Fb3Qfq9aEMqYHGXEkxOy+7HekZmgbnEPWHe22hZv+ToEG8ta8nbAYdF/JC1avOpSHaoR4zalpDfIjUm0K0wf8enUiEIzzQWKMcDwmJkQsPRLB3ZiTigUDUFemx4b636Xkgzxyd1giTPpGHoat/Z3vg8tjh8Tig05h4GDGPh96jrF+8TvY8utkuBv4u1+t1sDur+Os8JlrJdeNh73c3O16v9/1ur9GyY/V8HeV68XrYzho3fyfTuWzOg7A5SmAxpsJelSxzPEgkEolEIpFIJBKJRCKRHC3UGijvQOTGraYcEwxzjGK0Iq8FnS4K77+3BK8t+JCXd97+HH/8thlurw4GAyUaDmS81qCyqhajssahqLCE10OGKVFoe7j4z6QnAxkdbdRHYcl/vsWoO+7BPeMewvate/DM0/Pxy4p10OvrDdPC+0HMHtfpTJj62LP49de17Jti/hLtMptj8M3S5Xj+uQXwuBqKJGTkFUWN2igfDH5cAHGBBAchOvij3q+lIcO/wQjs2a14dASCrkuUYJBhNFCpri0NeFxKqgZ2qxd2u9K3Yp9A/doU1EmXb+u0PaDoEOx65m6un0RxLNAS/XU8QxGEVFGEGiDeBZHS1HcsHUeFno3Wgude8DhQ6yjkHgcVtTt9ZTdqbLk84XOtrQBVtfvY932orNnLntNcHCzbidz8P1FRvRul5TtQXZPP1rNSk8tLra0Qdkc5q3OvUlh9ldY9qLEfQLVtP2oc2b7lbJTX7OCiA2F1KAJgMKTwIJFIJBKJRCKRSCQSiURymNFG1XuWBUIYd4nnc3qw0pMvh0IYviJBGDZpRuuXX36DiopKPju2qKgYL7wwB49PnQmdwQSjMQYmUzzM5kReTKY46PV0LrW4oIHeYIHRFMv2SYDZwgrbl7wi6LvBEM3qieX1mNh3vsw+aXuUJQ1mUzIs5lRWUrgHhtEQB6fdiw8/+BR3Zt2G+a/OQtduXVhdJnZuA0joMBnjEROdgfjYjkiI6YRYSzt2HF2TBmVlZb5WsXbpWLsM7Lz6eH4c4bA74HQ6GxjGQ0H7hSMUqMWHQCVgeCVVIfwN58EM6Y3RJl2DuHgtdu8MLj6ooT4Ix9jdWJ/FJ2qwb4/i+dBUSGBQF7GOCNVG0Tb6FEVgMzRuCo3UOyEcIvWiCNSGQNdzomM0gr1PDhU4SXTwz+3h/25sLYFAiA/h1B9JG9Qh5UIRyfgl8VC0tbG2kKeZOiwZ9XFj4o4UHiQSiUQikUgkEolEIpFIjgCUaNpW4wppSCRjECXR1bo8eD63h29taNQGNiFGBCtqdDotzj5nKMaMvRkPPDgGz86ajt2796K8rAZ6Qwz27ivEip9W45eVa1FR6WDryBOi3rSk1ejgZXVu27oPtVYv9LporPpzE5Z8sQzbtmdz8cJoikF+ASU+LYROH4XtbP2effkwGZOQvb8UP69Yh/Xr9sDtMsNhN2DT5t0wmZR27t6dA6vVigsvPAf9TuoJt9uLKEsKyg968M3Xv+Pn5ZvgdUXDYkriYaAEFLbJZEiAy27Cmj934vffNsNaq4Recvli6QcyZIdjgPffJ6xjfOKCGjou2LHNNTSnpACpaVrs2lEvPvjXGer8TUGJtkWhrpR6W8JYLkSHUDR6nvD0l1aBxIfmhHFqyftzvOBwgHvWqI3t/onlCf93XSjUhvhgpTHE+SI5prXxf++E88z7iw2EWnDwD1Pmj8zxIJEcR1BM5ycW7/J9OzF5/6HLZGx3GdtdjgE5BuQYkGPghO4DmeNBIpFIji1cZTm4LWO7Mtu9ESMQGbNIfNA6vbi3807f2uZDeQ8spnTccP0o3DN+DE4/fQA36n/15ff4v//7Cq+9PheLP/8/fPLJZ+jatTMOHixDbW0tXnxhJixRsbjrrrvxwvNPI61NKp577hWUlJTimWeewpNPzsT27dtx0kn98Mcff+LGG/+Nq6+6AvPmv872KYHRaMTSpd/gzlF38HZ8/tl/eP3FxSXo2LEDbrjxBkyd8jj279/PvneETqfDY1MexhPTn8Ltt9+Ev50xEJs2bsfMp19E//4n8cSnJCg8PfMR9nMsEbfeMhq33HYju54+OFhqxbTHn+WJWNu1a4vcAwfQrm1bTHl8HGrtuSH73t+YrfZYoJwB/jRm/BbnUu+nPr//evG9sfHRGAdLvbx066E9pI2Bzh/sfOFsr62JhtujeFy0JurrEO3xvzZC3LN3yk6tS+weLMcD0RyBIBzCmZUeqA2N9f3xRDh9VFGqh96gQXScs66//O+/EAH8+6w5YkA4QkZLiw1avXJ9/kJAY/jnuSDCGT90vkCig0A8N1p7L5njQSKRSCQSiUQikUgkEonkaEOfmIm38ntyw2ggg6kabsjyauAxaML2fogEt9uDTz9ZjIn3TsHI2+/B8uU/YfyEMTAYtDjjjCFYuHAeZsx4DM8+OwNRUVFY9edaiNwPdocTn376Bfbs2YtHHpmMTRs3YcOGjZg9+xlMmjQW999/LxYt+hgOp2Ls3bdvPw+FtGjRO7j++muxdOm3GDnyZjz51CN47fUXccON/0LPnt3Y8TO56DDz2Wl4480X0L1HZ348odeZ8N67H+PKKy/HxEl3Yurj93EPhh9//BUarV6Zde/x8FwQH36wGOnpbbDwrZfw1DOT+TG8Dp8xrynEWJJ8Sw0JZtSj9cG20b0PaDBvZEz4QyGlgiVlTkrW8LJnF+uYVp6GTPZJ1RyGJhOsX0Ih+jlgXx/G6dfkDURePwZ99CH3pDFhI9T2YGMoFNQWSkpMOQIM+hilTayQNxAt0zrapvZgOtKEI/7YnW727nE12Ne/fwKNheaKAuEcH4mXRThEKjgI/EM0BR8/NF5jYDG14UWvJWEh8HhozNNBIIUHiUQikUgkEolEEhLydFB7O0gkEomkZdGa4/BuyWC+3JiR9d4OG3Bv5kbc136Hb03LQaGWzjjjbxgxYjiuuGI4W6PBkv98Ca9Hi4T4BPz3v1/jiSeexaxZs7nHg93u4PvQ5wcffIwvv/waDzxwL+LjY7B9x04kJSXip59+wxdffIPc3AP8HAdLy/mnXq/HlMcmIynZBK/XjjPZed9++33MnPkyViz/He3bt4PbbYXeqBgUTUYjbI5yOF0049YLD/vP6XSjuKSE7efGt9/8jO/+txIdOmRiy5btcLso4yxZmTVwubxYt34DLrr4fLamln1XwiwFgoyF6kIEMtSJber9AiGMnsGNfQ2h+x/uvqEgQ7cw2qvHFAkPCYlAdnaULxxSZIi6grWxbjvbXF3FF5uFOE+gayEa6yvazosvf8Z9PbN9W1oGrUaPaHNbxEZ1OrRYOsDrSkRJIbgh1x9/wzp9F6UxyEvJwEUNRTCgdgSHcpxEwWxKBdyJyN5bi+J8L2LM7XnbqX20Tq9JYfUYfcccG+jYf3pVWDV/GhsfzYHEB//iT6h3Q6TQuIhUfCAPBXXYqeD9oYXZmMLGQydWMnmxGDOh85J62FA+CFd0IKTwcBhZt3A6lhb4vhxW1mHhwnW+ZYlEIpFIJBKJRCKRSCRHE1pLPLy6+pA0/sbVl3b3xYs5JzUse3sENHQ1l3bt2+LMswZixIhLMG3aI9ixYycre/D8Cy9h//4c/Pvf/8Kdd97GQyEJSLCgEH21tVaUlhzkXhB0NXa7HXl5+bwUFhbhnHPOhk6vGMFIWDCadFxIcDqrMPKO6/HYYw+yejPxzjsf4JGHp8Hr1QFeJSi/F272jxcez6HhV3KKKpCfV4iC/EIkJMajZ8/uvi0CSnLs4u2i8E5UOGFEAQpkOBRG7FBGTWHwDkVjxzcF/2TMgSDxoW17DbL3RbH+bNgJdcJBE86vHrd027Ts9rUE4faj/3OjhvYR+zVWXziG/zo0WjaMTJj51Dw8OOnJuvLYI7NQWenAxo3bMP3xZ9k+gU2wkYgNAvJKMOrjAE8iDuy3I8qczr0XtFoa14cOahIpyPMiL7ccd49+AK+8tACfffZf7u3w6rz38chDT2DenDeQvT8/rGfiaMLjZYX+8UN9v/3FgdZ4bx4OQo3vQEme/UWHUJAwZTKk4aefdyIjvT0vP/20AzGWTLgdFJqt8UTSgZDCg6SVkGKHRCKRSCQSyfEC5XgQeR4kEolE0jqQ+KA2cquNTOO7buZeDlQ4braui7Lc0oY0p8MBDQzcIL1n9z4uJpjNZuzYsQuXDrsYvXp2QUpKMl8vIO+Ff1x+KUaOvAWznnsRu3btxcn9T+b5FGj96NG3IyvrVpx99pmIjjYjJiYGffv2g5tdh1aTCq8nHsVF1ejRsyeu//c1eHzaQygoKGTHH2po03jrTVkUAoryNJgsUbj9jmtx28h/4l//uhxt26bB6xMsNDoNa58OPXv2wJ+r1kKnjYJWa/Z5a4SP2ljdkrOY1QZSgdr4ry4tSVycBh06a5CTbWH3oaG1Odi5Qhk+/bGzIWkyt44VO1A7wu0jEYpK2Z/Eo4aztyMSHVSsWf0XuvfohrPOOp2X04YMgtHnrVNTU6OIBYZ4WExpiDa3Q4xF8TYwG5O5aECeCxZTKt8WbWnHxYRocwYs7NNsTOLLdExqcg9eh0EfhwO5hZg+7Rk47C7u/UDHUB1Rvn2pHvK0iGL70zX/+MMvSM9Ix0tznsb999+DKvZ8/fjDCkx++F7MfmUGunVvz8W9Ywo+xI4OtSTYe6Gl3hc0ZtX5GtRiAI1j8V29PlyUcFtm3PjvYb414MtGQzRMxqbHTJPCg0QikUgkEolEIpFIJBLJUcC8nK6+JYVABlajw4N7O/kEiBaGBIQPPvgEo++ahKys8Zj6+AxccslF6NKlIwYPPgWvzJmPRx6dgQceeJR7M6gxGHS45OLzcMUVl/Ok0nFx8fjb307Dg5MfxeTJU3HffY9g0aJPuRfDNdf8C8OGXQqPxwgNjGydFklJJEAY4HIZYTEn4vbbb0diYpyvdgWjyQy9wQCTicIz0ex+By745434c+XPmHDvE5g29UU8NHkGdu7cx9pj4IIJ7afTs3P+cwR++mklxt39MB6c9AR++flX6HWNzwb2F3WEgTscI/fhhMYKlZLiwroiEioHa2t0tAbt2muQm22Bs/E8vmFD523bVoM/tzQvbA8ZbEWJiUr2rW0ZFAEiyvdNoamig6Bvn5647B9n49LLh/JiMHnqDPkajR4mQyL27ynDZx8vw8LXP8d3y1ax7TGwGFO4AFFUYMWSz3/AB+9+iU0bsvHrz5th1idAq4nDzys24J23vsB/l6zg++3bXYQ1q9dzT55vly5n5Q/k7D0Ip82EX9i+VD/Vs3/PQXbeJKz4cQ33WDKZjFj2zQp8+sn/4dtvv+fP0tbNO7D0q+UoKamghvL2Hg2Ek1xar9NA10KeNc0llADcUuKDgAQI8mZQiuIxc6iI1vD9FuqdpaF9veHf+3AFDo2X4VuWtDIUain/sikYls6+ZH+HF17/EruKrHCzl13mOaNw77V9QEOkYOlr+NYdj9I/fuPbdSlDMfLhmzCANtbswtK338LXG0rgtqRh0LXjcevpKWj4jLlRsuZDvPreb8ixumGMjQV634hXRg7w26ZDbM8LcVfWFejG6i5YOgefFWqQv2YDShxGpAy5HvfeejpSqPKQ7V2ItQOvQ8cVL+K1FR5c/M92WPIRe3nW0Q4jprHrLliI6fmXYQrvAEbBUkz/KgNTeLvIQwK4dVg5Xp37OTZ0GYkFbH3NrqV4+62vsaHEDUvaIFw7/laczhskCcTq1avxxOJdvm8nJu8/dBliacyfoFRVVZ3Q10+c6H0gx4DsAzkGZB/Q7wODBw9GRQX747EZUMgMgfB2UOd5yM/Px4uFDf9gl0gkEkkLUVWOrI5bfV9CG4wEzTFsabV6RFsysHOnEv9eAx1bp0GbNmmIibbQCng89DNmHaqra9C/f1/287YaMTHRSEtrg+3bd6Bz50x2pBOUyHnXrn3s50gCMtLbYO++vSgoKEK7du2RktIwzr3WWgONrZZ/eizRcCem+rb40Hih0dmxd/c+dOnaAV6NjRuLd27fh4TEWFiitFhVnohEkwn5OzYjEZXo2KkdMjKSeRiZ7dt2sXMmIjbewL6bUFZajfXrNyM5JQlJSfGw1lqR3jYe1bXZdX3s34+BjImB+lqr1/LwRkIsilSYCDaLPxK4+OATGwSNhYQi2K9OyNnvQbfuWhhVl0bGeTWVlcW+JQX/esU1UBuMphj8tLcthvdv+u8jge6Fup8i7R9CXJMIRSWM200VHSi8UZSxHf51zUhMnDgWfzuzH+pMrRoN/vx9K15+aT4+/uQt1LJx/sCkx9mz0Bapaan4deXv6N69Kx5+dBLWrd2Ap558jo3zzjwM2c4duxAbF4snn5qK2S/Mwdat2zFo8Ck8V4qJ3aQLL7wAX339NX7/7Q/87fTTYPfocO1Vl2HLlq1Y9cef6NW7J8oOlmHNmrV4/vln2b5LsfavtTyBPIUzo2fe4/Xgj99XYchpSn6ZG264Bm3aa9k+wXOgHC7CER2I4nw9e+eAPdNHt9eDoLneaf7vCfUzQH0mhIBAIZaCPS/UZnqvWiyZ+Onn7XVeD+8vWoqzz+6BattOVFTW5w4Q3hWCGP0g9s7N8H1riBQeDiMNhIeyHOzxpKJjshk69kBv/fRN5FwwBhexn7EFS5/DwrK/4d/DTkOXRPby/+JpLOs4BSMHuLHl87dRfMYNGJrBjnOW4fe3FsF27Ricq/Z6yf4CU99347rRl6N3ogHOmpVY+FE07iID/8Hv8f73bXHZiN5INLhh2/cl5vzaE5Ou78XP+1nUDbhjaAbMnjKs+/g5fJtxHx68IKmR9r6G/8uzwdb2Etx6UQ/EcV1AERJGclHBx7pGhIeX1kDn0KHvLTfg1DT2wndvwedvF+OMG4Yiw6yDs+x3vLXIhmvHnIumO/kc30jhQQoP0uAo+0COAdkHcgzIPpDCg0QikRw/6CvLMLLTNr7cmJG1MYNXKCgjg05vZv8qgTG0MIPnZWb/1IUsolj2rNDefB3Z+bzsCK0OHq+LLVP+BTf/TgZXEi9o8rSHrddo6OeF0j4SGfR5+2HI38eWD02U6rFEwdb31AYihBsl8KAKtlorNJRI1uuG1VYLt8cFs8mI6Jh4bjgjyMzlcldDqzHwS9BpTawNdt4eaqdGw9rH9ikvK+XX4HY72bV7AvYv9WkkwgMhjPNNMYqHMiq2NtXs1Pt2e9CzjxYGnw3eX3hQCyuEf/vUwgNhs7bB/+ydcVv3vfx7pPj3s7gX4jyHs3+CoRYeLvz7+UhMqP/96drrRuD3P/7Cy7Pn46NP3mTPh531s531rx5OpwubNm7nosSij9/D/fdN5qLDXWNuZMPTjffeWYI9e/bhqaem4Ybrb8M//3UlLrzoLO5ZVFVpRVJSMrZt24Epj87AG2++hKgoA/ba2yDdk889AEhgsFptbPvTuGTYxbjyyssw+8W5PMTYfQ/cBb3WguLiUowZPQGzX34aqWlx/Ly19iLWzsjCkLUG4QoPlQcpf4UXMXFHh/BAhHoXt6bwQFC/qcMxqQn2vCjt1bB3aRIbXykw6BVPJfIoszpzYXXQO83Dzq0815EIDzLU0pHCWIUN7zyJ+8ZkIWvMeMz+cT1yDvi2IRGnnD8UXRLpTW9AZsd2ymrsxLpfVuHDx8djTBY7buxkvLVmPXb7vb8LNhfi1Fuv4qIDYWADQui2FRvW4ufvZmPyWHZ81hiMf/pr7Ny1F4pulYiuPTNgJuHAkIgB1wxH9D5ftv+Q7a2Eo+f1uHuYEB2aSEUcho65VREdiJ3r8MuqD/H4+DGsrVkYO/ktrFm/G037cSWRSCQSiUQikUgkEsmxhSsukYeYoeJvcGpJvDz5slVJ9MyK3VUKu7uUrbPB7XbwQstOZy0rNXxfl5MVVy0cjirfsg2U+Jk+6bvTWc22VcPrJSNWvehgWbMCpj1bAooOBK2PWr0C5s1/+tYAOqSwNrA2ehyw2Uthc5TDaiuDXu+B0axn5/CwdlfzYnOUoLKyBA5XFftehYrKQjicVbA7y/n28vIDKK/IQ63tIGqtB2Fn7Q9GMCMhrfcvRKiEzuEQF9fQ44PueWved0KcQ6upRvsONmzd5IEjwGUHurbG2vZ7ZRosjqb1SaBr9zfoNnb+ww15I+zYuZuXAwfyWZ8poh3BzeIaDb5btgL33fsYJj8wDYs+/JRvczld/Ni/nT6YP39cyPNBYsAVV1yKd97+AHff9QDefvNT9lw5GogDlMOExnuBzYPSklI8M3MO7h3/CKZNfZbnSnG5nLweAT3PNkcpa5OyjryblGenFN4AyduPZux2L3uGfV+OcsR7ojk0JrYF8tyhY9TH0XOkLgpe9m49CKs1h70X81Fjy0G1dQ8XHWprqlipFxoiQQoPR4iNny6Bc9hEzJq3AAsWLMC0EUJcCIUTjsTLMZXtT8eIonYqIDzsvaELcmfp5TRo1LwGxy+YMgw+H4SG1NZCDKvQ7U1E127+4Z6aQLvuPORTHU4HEi+f2rCtC0bC73IlEolEIpFIJBKJRCI5bnlzTyf+SeKDv+FVTUsYtfxxa2p5aSoajQlarfKHviFvH6J/WRpUcPDHkLef7f+17xtg0raHyayrM6KlpLYJaYQTRmm3b5Z+XamtaRCOiEIRtQT+3gBNJdA1NWi/r7QGRqMHPXppsHWzh/UReY5Y60ok8PBOrDj0emh1Tc/zoBZ11IS670eSS4f9HY9OGcfLvZNGQqcnTyBlG+V4WLd2GxYv/i/Gjc/Cs889jjtG3cLzqpDhnz5LikvZsh7C84jwwoMRV1+M+Quex2233YD9+7Px6MMz2LjWKmKGDy2rf2hSNZ55fgEPpTTzmamY8eTD6N6ju2+PhlC9JDiqcXsch6w72jEYNDA0L5VIi6Mes2IMBxrHgkifa/EODPYcqLcH2ycw9MzXwmYvgdVeyJapPeQNpiRhF4VQL4dCCg9HBDccjmgkp8fAACdqctfj181lvm2h6I7eKcvx4bJ9sHFRko79E+t8TgmCNu11WL74FxSRSOm2oXTrTgjnhNRefZG9eBHWlSkKpttWiq1rtkFxxCdXRbF+H75/dwVSBvXi65vU3r07sYu3wQkntVeng6OiktXAWl6Tiz+/+c3naRGE7r2RsvxDLNtnUzRYZw1y/1wHv8uVSCQSiUQikUgkEonkuKXMaITOWx/aruEs1cODECAiESEopJFOn8iXydPBvHk1X44E4f1AaDRGGLRpfFmNfzigUATLfxCZca51UF9HsPYI0cT/OpqD/7nMFg0XH/bsBEgjCmYUDaffzok5gLPj9vPlYPWoCXQvaf9Q4kNjdR5u3G47rNxwWwy7s2HYy8KCIjbmLOjcuT10Oh1279wDSg5Nxt3zzj8Hby58Dyt/Xo9ffl6LVX/4nhevDv9d8h2M7D3wtzMG4l/XjmD33wqb1Q4Lq8vtdiM/r5g9H9HcU6WooAA9enRDfEI0Dh6sQElxiVLPcYrT6aV5y0cdjYkNRzviZwx5UATyoggXKTwcEXQYMLw3/po2HllZE/HUF3lIbh9O1gIzTrvldmSumYP7ecij+zHzkz2AXwhj3YDrcEvycjw1nu0z4Qm8s6GSojMqdBiOMX+vwOf83FmY8OhrWFll8jk9luCnOffzME7jJi/EtpPuxM0D6MimtLcXzhywHXN4G17CLwfZqj4X4ezceRjP6p/41CfYk9IVh/7KoMJ8Gm65PRNrfG0ac/9MBLhciUQikUgkEolEIpFIjmuePdC+gfhAHC7xoalGXY02ms/yJpoiOgh0ZcW8EAZtG2igTG8mI3U4ooMwkPPim4lPpTGPiaagPlckqK9DLKvrUtdnDSI6iP4QJRwM+hiYjEmIsqSyzzhoKf8FwxKlQbeeGuza6YHNVm86NBkTkZTQA+mpJyHa3JadJ3Sup5JiL9LbKvPyDXoLLOZk5VyGBJ57Q6c1wmiI520wGRL5umCEM2v8SJKYqIhshMfr4DPHKacDkZSUCPIwOHXIAFDuhZtuGI2xYx7Enj37ER0dxUMr3Xzr1Tjv/LPxyUf/wQ/f/8STQws2bd6GcXc/iBuvH40Z02fhrLPPRHSMEW3bpaJ7j264b+IjuOn6u7B+3QYMH3YhnnthLm65aRxefmkBa1eCr5bjE4r4QjktjhUae0aPJhFNTVMFCJlcWlJHwdKFWDtwpJL8WnJMIpNLy+TSMqms7AM5BmQfyDEg+0Aml5ZIJJLjlwfaKe9jteeBvzG2pQUJYQgTxm9/ASQYen0qNGRcLiuu81poDlV/v4Z/uryFqKrJR7TKGK9GHfJIbbAngq0/FqC2k6cDCQ8Wn3Cixt+QGU54pBhLJtb8uQ2UFLz/wK6oqS2EwVQvNNAM+m1b3OjYyQ6D0YPkpK7YvDEHb7z2DubMe5rn03DycCwAmRcpFryawoJofK3pg7u7bIXGEwWvOwZbt+7CgIH92ECq4scYdYlYs3oTOnfJRGKSGXZnWYN7KAh2z8Ldr6Wg5L1qA6xWa+AiTHWlHZZoMzzeajic5VxM0OnMMOnTYa2xIS4hRsmJYtciOzsPScnxSEyMha3WjoTEFOTl5yEmxgKjUQ+7w4UXZs1Hamoq7h47Em6PHSXF5Sgvq0JcfAzS0hLg8ij3V6+NQk5OIVvSoEOHTPbpwspd1UjzlKBTl3awWR0wmUysGFBdrYhWJjO7Do8DBkMsqipqERsfxc55EA5XJc+XcjQQbnLpkgI9DHogMfnoSS4dCvGcqp/Pwz2G1TT28yKQ2Ke+N5T7QSaXlkgkEolEIpFIJBKJRCI5xiHPByrP5/bA7L3d+DphOCJPAK0mGlptFPS6VOh08bxAq+fGo1CzxcPB3zgWCgqzRKIDoTuoeCs0FwrXxPEaed6GyspibrzzL+EQybUcDfi3N5jXQ6RoNFp88833+P23NXyZRhEVrdbIxlAUYqLjcMrgZFRXtYFBn8Y9IpwOJ09YLOYxG/VxrMTDbEiExZTMvRqomIzx2OLthA7WIr6fyRyF8opq3D1mIioqKtlZ6D9KDuzEgw88hqIiJb8BGeupTos5idWXBKMhlntGBILGWWxsCj8X7ZuQ0I61k/Y382PoGnj7DPHsM5YbfSkXQnNRG14poXq1NRcaQwlsjlzYnQfrkkNT2CVaR9sqa/ah1l4INwqQ0ckLU0wZap37WQeWcoP/og8W4+67HsSsZ+bj4QdmYOuW7bjoonNhd5ShqjYb5ugqpGcCUbHVqLJmw2ov4qWaLSemOFixo7p2Nypr9+LktiV8Xzo3dEWwu3L4eo+mkJdaewFsrJ3VrF5qG30eTaJDJNA49PKRFB5074KV1iaYl8ORRPxsiOTng9r7obE8D1J4kNSRPkx6O0gkEolEIpFIDoU8HdTeDhKJRCI58rgNWu59oNEYYNZ1hUXfk312gVHXHnptIg9LRIXWRelP4vkR1EamcA1N6tm3ZACv8ZvV3hh6X5ik5iLCLSkx8RWoPaKUFBfWlUjyIIjjjyaCtYdCRJG3A5XWggz2FPYoytQGTlsUyku9aJNmZgOOjR+3haz9vj3Zvjoy8CfA44qFxZyOuNhMlJVqUJzvgsWUgeSMFMRHmVBVWR9sxWaz+ZbqcTgcXPggwUPLxjSdt7rSCKcjBrHRbZGa3A8GTQfEmDvDbEzmhZYNmkwkxHTn57XbolFW4oUOJICkwWxK5Z9UF633uOL49/iYbtCjHbu+TqyeFO71Qd/N+g5se6qvRY2jNlR7vW4uNlBpaLxn561bT8W3n8fBPp182c0+yaPhjqwbMO6eUejbtzeuvGo4Xpk3Ex27psDpruHHVtYUw+Wt5cdRPXQeKkr9VBerx+vg+/LvHqX+uqL6rhxf32Zl3dElOoQb1kev10CvCy+YT2PiwuEQHwi1QOr/rB9Jb6xIxAcinHskQy1JJMcRIrTCiYwMsSJDrMgxIMeAHANyDJzofdAaoZYCIUMtSSQSyZElXg8MsnhwekrDOaX5FcoM84z4Q7Mqein2vLcMTo+yjyCc8EzCQKb1KrN2o6OD/6zVaEzQGxQjbuz/PuOfzcXepQ8cXftwI21Z1V98nTDScfEggNDgH45IbeSjYwMZ+I+k4Y/wbxPdm0AGQf92BroWItT1xEZ1xIzpryCO/d50193XobqmgO9vNqZi5lPz8MvPK5GWlsZ/5g+//FKMunM01q1fg2efeQ6LPn4Ver0BM554iY2FaNx333g8Mf1p7NixA1FRUTzp8ZNPP4oNjnYoys7DNUN0KMirxaWXXIUfln/J7o3SLrsN+PsFI/D6wnk4qV8vPPHEc/j5p5Vo0yaVnbcAw4cPwz3j72bnHotr/nkFzrtgED/ux+/XYMmSr9h578X9kx7kyZf1ej0bB7V47rkn0a17F8yf/ya+/uobJCQkoKioCHePHYXLL78MN990J7Luuh2Dh3Rjx0Rj/NhHcfk/huHcC05BrS2f1x8MtXE6XOO4Pw0N3BoYdFHcS4MLLxode05JsKA8EVYeUolEAgppI4iJOr7zNqgJJQZQ/xcWeNk9BJJT6gWx5goITb2vTcH/uT2S759APwcaEyOor7X2XjLUkkQikUgkEolEImkalONB5HmQSCQSyZGHRIebMlAnOpDYsHDlR7h70aO4esEoXs54dgT/pHW0jdBojNwLwqTrwr8LwpnpKgxiHo0yWzeU5wOFwBF4LIdHpCZvgEgIZPA7kka/QIQjCAmCtT2YINEYvXt1x9vvLsDCt17GS688i/fe/QBl5YVwu+sNvO++/TkO5B7A2LF34euvl2H//mzMe/V5zH75SZ5v4JOPvsDZaaWIczQcK1/+3//wzltf8PLRoi98axXovAvffBnzFzynnPe9D7kA8bfTh+D773+CkpTaxJfPPON0GPRaPDrlAbz1zhy8vnA2Bg0+BZ98ugQVFbV44/U3MfulmXj9zefx2huzofNlIaZJKmpqa8ML0dVSNDRse7lXg81Zilp7PqptuaixH4DVUczzZ5DoIKAQWy0VZutYgfoqWCFM7BExmcIPtRQOzRUuJPUc4vFAM6QkEolEIpFIJBLJsYtMLi2RSCTHL0J0oE/i600/cGFBeDoEgzwgHhl2D07p0I9/d3trYHfv4cuCpng+EOaYeqFBYDb0UD43/wlD3n6+3BxqB58Dd2IqnK5KVNRs5uuEsT3c2f6B9jvaxAaB/70Q4pC4hkDtDrcfBIE8HixRUTzUkrVGgw0btmDH9l1wudz48MOP8NZbr6G4pBRPPzULo7Jux+uvvYlX5j6LzMxMPPTgNPTr1xt/O12JwrB3XzbefONdLHxrNj79vQTpXTqjJ7Jx8d9H4IYb/k3qFN+PWPKfL/D2u6+jb99uqCivxMYN27Bt2064PR4s+vBjLFz4KvQGPf71zxvwzbLF/JhLLroKny1ehI4d22Hb1h1Yv24TDpaVo6qyCiWsjdOfmIIrR1yLs846A2eedRprW0/EJVig00ThqhE3YNL94+s8Hu68/T5ce91VYXk8NIbaaC2M48GIxMBNHg9CdEhObejN1Nh5jmdaw+MhGJH0c7jjQP3MNvddpH5nRB42KfC7v7keDzLUkkRyHCFDLcnwGjLEiuwDOQZkH8gxIPugNUItSeFBIpFIjh7OSgDOTlSWSXAQ3gzh8uil9+DSfufzZZt7DzzehjOoIxEfBIEMZiZ9Z1D+CUPePpg3N3+Sa9Xfr+GftbYc1NqVn0uRGupa0sjX2gQTHhojEvHBX3iotRYjNiYNel0Mxo97GKmpKeh3Ul8YjQa8+MIreOON+SgpLcXjU59E125dYTaZMHXafeyYOIy/56E6jwIB5XN47oWp+GBVBTpktkMvfS4XHijUUmpanLKP1cNDLb2xcD769OmJcWMnIYWdt2/fXjCbzfy8ry54GT16dsXNN2bhlluv53k+Pvt0CTtmHlau/AMvPP8SLht+CVJSkrnoQELEs8/NwN69e/DVl8t4ouaNGzfhwckTcdllwzDiimtbTXggwjE6h2Mct9bYYDTE8OTZTocdVlsZbI5KJLHrFJzIogNRWuKFwQjExR3q9dAaAkQ4/U3npcTmajyuQ9sSzns0HAK9s+l9IZJZN5Z0P9Q7v7nCgwy1JJFIJBKJRCKRSCQSiURyDNDRXC86CE+HSJnx9cv4K3sTX6bE01pNwxBF4Ri4yUCmNpIFMnZ7vIqxy2NpfiJkdbgmrcF5yPkjpTnHtgZk+PMv/gRaJ/pdfZzom0iuUaPRwGSMQkJ8B/aZiPwDZVi3bj0mThqNK648H+eed7pvTwWTyYgnZjyAysoqvDr/fVaBAb379EJsXCxmPvsonn3+MTwz61GMHnM7q9sLp14Pj6thUunq6hI4nJW+bwzWhtzcfH7e+9h5r7z673Xn1Wo1POTQJZdciG+//YGHWaJlsLq/WfotrhgxHDfe/A9cOvxcxMUq1+2wu5CSkois0TfgpTkzuOjwn8X/ZcfUm0K1WgM87qN1PrYWMVEZSIrrg8TY7khN6os2KacgIaZjwLFwokK55p0O35dGINGguUJNY2JGsO2tIYIQwcaCEB08Ghd/TwQTJFsb6fEgkRxH0AzHJxbv8n2TSCSSE5P3H7pMejxIjwfp8XCiezzYvsP6sU+jFAPR4/nn0D50nuyjj5rN2Pf2LGRvzIELMYjqfgm63DIKaSmHhjJpcQo+wqpH96HzG5OhpIWVSCRHEzdmKOIDhVWi/A3h0lZrxGB9LPI8dqx2VWNgZj/M/fcM31bA6SlsUsJpQm3QUhu7ddo4GHTpfNm4ewtMe7bw5Ugh0cHW91QeZskLJ6yubb4tjRPM2HY0Cg+NEUgQouuLiaqf/S4I1ztCeDyUFJewPlEEIhIhHn30YVzxjytx/Q3XcUP+l19+g9zc3DqPBwq1RMmlD5ZWYdJ9U3Hh3y/EBeefg6ysMTh1yGD07tUDe/bux/59+/Hiy9NQVLIbB+y92dg9WOfxYIlywGgywuOKqfN46NylE4ZfetUh513w2svo0rUd+92jhIdJIs+KxUs+QHp6Gt5/7zP8b9kPuOqqy7Fz5x4eCkrD/qOE1OPvmcg9IRIT4vHdd8vRtWsX7ukwYfwD/FoHDDwZf/z+J4rZ9d8+8kace8GgFvd4aCoGXSxiTF3x08+7cOO/h/F17y9aiqFndoXVkQ2Hp4yvO9E9HooLFY+HhMTGPR7UfdXcexSq36lutceDy13rW1KwVR/6fDb1nRTs3aHVKwIbCQ+VlcV8WevVH3KecN/zId8pjq5BPR50jzN8yxKJ5BgnLy8PP2096PsmkUgkJyZXndUDJsoydoLicDhO6OsnTvQ+oN8H2rZtC7s9PKNDMCi8gSC7UJmR2CFdCYtAVFdX4/eao/OPXdefb2Gb5xJ0SfwKZZZ/Ij3zWPqjvBYFb9yOnPjJGPLgQ+g2bDgSTKuQl52JtC6HQUGp3oQDP5Qj8R9D0fw5yhKJpCWhnA4X+WzMk//zNAoqQ+d0ILHhhegumB7VCTeY0nCeIQH/MCbjLnMGTrW5UVNZiqjOffm+Ok0MtKy4vYoxk9DAl0SiEQxGI5y+Kce0LPB67dBqLaBwS+6kVOjLiqG1NTTAhYOjQ3e42nbiy25vCc9NES6iXf6o23mkaaroQND1GQ2HTgKge+fV1CclDgSJFkZDPGxWN9q1zWC/O6T7SluccspJ6D/wJKxft5H/XnXb7Tcis317brin2tNSU9Crd1fWj24MHjwExUVl6NipA0ZccRkOlpWhsKAIPbp3wQ03XQ29wQOPtxLVtQlIi9eiU8fO6NmT1aO1Q6/X8zGSlJjC6u6ElNQE9B/Q/5DzdunaAdExBsTFxcLl1ODk/ifhnPOGwO2xs3b0og7C1m07eY6J/if3RZv0dJx22iB2XEfs3ZuNA7l5rJ0D8O8br2Ln86B3n54oyC/i+SQu/8cl6JDZHqlpKUhvGw+Hu4L1nYddZdPFfjqW6mgOZkMyLMZUnHn6IN8aYPHnH+DBBx9k122F0638btacdh4P1LDXgVYLWCyHCg/+90DdV029P5Rrg94fofqd6vZ4nex35XL2+3gte06dDYomQACipr6Tgr2n3V4ba4OLfdr5OQlql9FQ//s9Ee57nvYL+l5xJwWd9NUEj4cKLJ/9KD43Xo9ZY05Hw+b6U4ClC9di4MhhUDTu5hKivoKlmP5VBqaMHOBbIZGceEiPB4lEIpEeD9LjQfaB9Hhwo3jhpcjpugi9rA/hj7xbcO7IM9gfS8cKu7D74SzY/vU9+h6JP22kx4NEctRCng7k8UCQt0OwZNIkOFzuExgawxubAMc5/4DHZ9h3ecrg8CjvfCLc2bCE8C5Qz6gl0YFyPRC6smJErV7Bl8PF2bYj93YgPKiEy1vUaLxywfHi7RBMdBDXR8fTNem8ys9kt0YRdxrzeqDjoy1piIpK8K1R0Gi0rOi4UV/HxhKZDT0eB1+n1bG2+r5bbVVwOmtgMibAbI5CRbkOBqOH1UdmRiU0Unl5MRzOami0ThQXpqF3nzi2RcuNsTZ7BcwWM4x6to7Vzf6B1+OmQw85r5f952Ht0Wj0bJvSX9Q+t9sGLdtXrzPz/TwexcBK+xF0PIVTIi8OD2sP7U916di4pOP4Pl4XOyU7t8YNp6sadlc5X9/aIXkaI8qYgRhzJ2Sk1//uReQX5KLatg+1DsUz40T3eAiUXJoI1v+iv5p6f0h4EN5Bwfqe6qb9BLYa5VmMigo8paO53g7i2RfQO6C6tpQvk8eDmhjV8x7J+10Q8L0SwuMh8hwPFWuxJW0krsdarG8Ynk3SCOsWTsfSAt+Xw8o6LFy4zrcskUgkEolEIpEcx7jXo3RDeyT2SEJUl5Og+/MnlPDJWSRIXIxfF2/nuxHedTPx47SPwE00NX9hxxNX4Mc7LsAPY27ChuX7oMzQ+hWb78jCvrx9yH3p33X7V301DivvuRg/sP1/vOdWbF6luLETzt0fYcNDl/FtKyaOw9qnH8Q+398Bzi3zscp33IqHpiA3z3/mWFvEdY1F0WfPoTDf6mtDPbVLs/DDMzOxzdfWFQ/NRL5ygewSWRvn3oQVdA13XYFVH/8F8We1N++/dW368Z7R2LGlyrfFDeuaF31tuhg/vfQF5J95EsnRSQffzE8SHEKJDq/H9AhLdCA0VeUwffkutOwdR+i1iYfkfAgXYTwjgzYZwqhoPQa4fTOzKVRSzdBhsHfpw7+HgsIr0X5CdPCCZu4eH9791D/qEgp/I596f+pvCrOkFh0IsRzKqCjq8WprUWPL48XuLOOf1dZcVNXuR62tgH1ms++UzLuQb6uq2cvW7ePLHlTB7qhEZTXtkwudaT9278lmJYcfQ/s43WXQaGjmt44b9alOWl9ZnQuHs4qLSKLuGusBtlwQ8LwU/sjmOMjqqGKfJbzQssNVyZdFm3k9rFRb6fhsXh/VQ/VR/TZHKWvzQV4vrefnYHXzc1gLuZBytOB0V7NrtPLwSgJapnW0TUBG7uaKHMcyBgN7bwWYtE+igLq0JGpRIRgU1kiUUIQrOkQiEvgLEYFoiujQFCIWHirWroOpz0kYOBBYI5UHSVCk2CGRSCQSiUQiOQLs+hVFGIiEtmy52ylIxu84yB1CdUgZdB7sq3+DYnJ3o2TNj4gbegGiUIzc+XPhufJtnPvG9zhv5ijo/m8q9mbzHRlVKH73JdSc+wrOmXod298GXa+7MejZr3E+2/+csUNQ8eY7KKFdbT9i66zPgMte43Wd88zV0O9WZk/i4H+x8SMHus6g45bh9GuisG/Oe772CKKQeusC9D2pELufGI7l94zG5u831wkICl2Qef9inLfgM/QfuBfb3lsGO7ueso8fQlGPmTiLnff8V15A6s7HsHVVLbvU9dgxewUS7v2P0t77h6JizvMooD/nst/Dutd3IXXiEpz3xrcYmnUhDs+fohKJJFI6KrlCg4oORJY5g4sPkULiA4kQfFnbcIZ1JAQyonnclXXiAyWadnTtg9rB53BhgcQIAYkN9J28HKyDzuH7ESQ6VFRuQ1XFwbpY5U0lXCNfa+EvNDRm/KPt6kJCg/o7EY6RsTFEIlrx2VQ6d9XA5SavyHrZfMumKDidGqSm1Zsg6T5Qac75aCxQf/r3aXMRhurmGPNbQghwumtgc+Xj7LO6cS8HKrRM62ibP8eT+KAe42KcB4OiCFGC6XARQo1alAhUgkHeDsLjIRjq42trA4sU4hloDHUfNNYXaoLt29xxEkkbiAiFBxu2bDGiXy8dzH36wLFpG/v1VkBhkJaioGYLPp4xAWOms2Vabd2Nb+Y+gnFZWRgzYQbeW1PiO4btP30h1KbpBh4Boh5+3GN4c7W/q7gTOd/PxdylOX6/hCvU7FqKuY+M44ltJjy2EL+JWUASiUQikUgkEonkuKVy869wn3wKuCO5bgCS+lahdLPi5aA56SJk1PyIYhIU3H+g6M/eSBuYyv7MWY/SbfuQN/sa7kXw48THUViZC2vd5NpaWP4+HT37p/j+gDJAU74Umx7+B/cgWP7s57Cxv3q5mWXbHyhJuxJdh7ZT9jUY6/7ocm1fhfK8/8P6iRex4y7CL/P/B0dRwaEeBro2SLt2Fs545UucPvocOL6aiHXLcnwbGSntEW3Wsf0SkXD2eYjevB6V2IXS9UUo//hmLCePh9GjsHefDbbSUiBnNUoPrsWuh4cp7Z32Jqoc+bCVsyvb/Busp96Azp0sFN0CWnM0/5RIJEcvwXI7UP4GKk3FuPwL/qnRGKHXJPLlpkDGtJqahpIqiQ8uZz68HmUGPwkMQoCo+vs1vNQMvZR/Jy8HEii8Xhdc7lKUlW/gIXP8EUbrQIbnQOvCMfI1hUgNcQI6rrXaFI7Xg0Bt/A83jJUgUPvbtdfAxW5XNvsZRGR2tKOmyoj4hhGdIiaUSNEaAgQhjNSRGGv996XZ8eHMkD8UD6yOYlTbd/PQSrywZVpH204kQo1jSutmbtojGJJQ4kMkUHglUQThPvdNfbcQgc6hFkwaC8XWUkQmPNjWYo1nIPqTe198L/QsXIONanu+OwdfLfwOcf+ajlemiDwMJvS66jHMXrAAL00dDs3ihVjeqHfcQSx//VO4h0/FS+y4V2ZOwLBOqs5mP7A2fjgbX0ddi7uGZbJf+/1wb8E3K6Jw1WOzsWDBPMya2BcbP/kZzYty28Jkf4cXHlOElawxEzDj4y0Qr6GCpa/hnS8/rts+7pH3sE5srNmFpXVCzmNY+JsQctTQ7K33MGPCGGTR8ZPeVwk86m3jMOmFL7DLV3fB0jmY8/ZcPDKOtYlte2Thbz63dEbI9i7E0oIabPl4BiaMmY6lPy5kx8/HqlXz+fmzsnyC0rqFmK6ONUV5Oeq8IhQPCXfeckUw8q2XApJEIpFIJBLJkYdyO6jzOxy9bEfRH4Xw/vaYEjLpjsuxdT37M+aPX8Dn2ur6I+3UChSu3QXvxp9Q1O0CpCXxAxknofuz33OPAFHqcyy0QUw7Vd6Qiq+xdf42JN3zGc6jfWfciQZ/3ul0wY333cbhDNU5zg+VS0Fngbn3dej5906oWvU7ApqDPG549ZTwj4hF24nLVHV/jyHs7yVO9D8wYIH6vAvQqWUS8UkkksNEhW9W76X9zlcW/LjcWPdCaxLa/P11IZdEuKWmGqc8Gush4gPF/He5irn3gxAgAkGCg8dTA7erDC5PaZ0BTd0WYYSmT9remOE5XENfpAjDIH1GYiSk9rRWm/yxVVO8eaV/1P3kf3616KDerzECXUdmR/ZTyWuAy5GKtNQO6NG9KzSudJj1HRAb1REJMT35d48jCXFRnWExpSHanIEoUzoMeqrv0J+i1D51aU2aOis80HHC2CsEiMiECA+c7iqez4EKLdM6ST129lqwNfKaaur9bI74IJ7xQCUcgr1PxLsm1PtG5HkRhOOl0VpEJDzY1q6BrV8fX0LpdAwcWIg1auWh0oGe19+NYT3i6nN7W9qjU4aZfzckDsA1w6Oxr85lOQjFq/Fr1HBcOyCRiwo6czIyUnzBDA8swdQx9+OL+Btxx+kpgXOI71yHX1Z9iMfHK4b3sZPfwpr1u7HXt/moILYnRkyYiVcWLMCCV2biau9yrKzzGKxEbmU7jJg4C/MWzMEDQ/ZizU5a78aWb1YgyifkzJs1EX03foKf/RWV7C/xyrfRuHrqS1jA9nth2pXo69uEg8vxzZ7BuHvWPLZtNmZcBSz5Yptvow3ofBUem83aNGc6/mn6EguFShSyvW7kfLUQ38X9C9NfmYJh541kdY/GkCGj+fkXLGDrwvmjpnoN3vtgH4aMfwELKEn4sSAgSSQSiUQikUiOHgrW4mDpGeg9R2Vgf3Yc4ktX4SCf/6JD0qkXwrnuD+xf8yOSzrxACStk7o+kbhux/6NvUMv/NnXAmfu775gAOGzsN+AkmJKM0DhLULFxc73XQodeiM/5EQd2lMHL9nLn59Zt0/cchPhd72PHLwcUs4GzCtXr1yo5JupYhV0vvY2S3Cq+j9e2A4Vr9sHYvTfq5no6HL7jDyBvyX9gP/UMJKAbkk4C8he/jfJK+huNnbt0G0r3sd/nMwey1n6N3V9shINvssK2509Usl+sLR37QL/hRxSUOZT1+XmIIGKBRCI5jOxX2Voz4tN8SwoUXmmwXiWQNhESHwjK9UCQ8bk54gMZwPwL935wFXMPCCokRPDiOsi+0/oCLjp4vfXnjYmPQ1xcKi+RznwP19B3OFAbHpver8GPU/ezGn8jpWiD6Et/0aElaJ9pQpQ5CX/9uRv33TsJwy65Bv8Yfj1mzVzAzmvG88/Px1NPvsCTPGsQhW+X/oH8vCo29sx8OyWFPpoIx3gdiaE6chHixIHGuH/xRxjfTQYDK8aQhvjm0FKeD5ES6JqDoX7uxbNPxyvvm0MFh6YKMYJI+joC4cGG9Wu3YOeiB3yz2LMwdcl+bNq0nf1K6yOxK7qlBJQC6ggW26oBRiOCRiRsNwLT5k3FoE3vYtkhidh8OB1IvHyqz+gtykjUTVg6GjBWYcM7T+K+MeRBMB6zf1yPnAO+bUjEKecPRZdEGtwGZHZsp6zGTqz7ZRU+fHy84nkwdjLeWrMeu/0UlYLNhTj11qvQmx/PamCDTDwmFRvW4ufvZmPyWLqHYzD+6a+xc9deJSwWO2/Xnhkgr20YEjHgmuGIFipRyPZWwtHzetw9rAfiQt/+0FTEYeiYW3Fqmq+1x4KAJJFIJBKJRHIC8Mv6XF6Odmybf0d1/3OQ6puzxEk6E2nddqF0s2/WTM+/o23tm9jz5+loM1DExU5F+zseR0r5G/hzNHlKXInf3/0Rhwb28JF6CTqdnYtdEy/CiinPoNCeWJ8XIely9LqxDYopbNNdV2HN//b4NjDYtj6jz4Rj8SglHNL427DtzzLfRkFnJPXIx74XruP7/DjxYZR2eBSDrunn287YOAcrxyjhlPZ5b8TAm8+AnkSVK59E58SfseEBCuV0KVa+uBAVdtYZulPQ9Z7bYPrrUazMYsfdfR3W/Wcr3KzRmj63o98Zudjx0DD8MG4Udqz3b49EIjla2K+KyzYwU/VOYDQlr0MgtL48D4QGRm64ao74EMiILYxjLlTx4vQUKMVbwr6XHWJA0+oPNV2FM/NdbeQPhTBgNsVw2dR+EYjj6TNYXWKbeh/1vv795Y/oB8oPIZJRE60pOhBGQxzy8rIxadJEXHDBuVi85APMmfs830ahCUdceRn+dd2V0Gr18Lg9eG7WbNhtDuh0UYiL6sJKV8RY2rN64mHUxyLa0o5974Bos7CRHZ2Qodq/tOZsc/V5ThTUz6rT4YXTWZ9TxJ9gRvZIjO/HWt+q3w+hCHe/5qDxMnzLobH9gXlPF2D4tCvQwbeKZqS/P+UvnDL9RvTRUY6HtRg4UoRYIti6135F79uuQieDG7Z9y/Hqm/tw7sMjMcBcjGVPfQjT2LE4J9qJ0h0/4r2Ff6LnJJodfxDLZ7+OgxePwuW9E6G1laKoOhoZKeX156hZh4XPrcGgSawuen4pbM9XGZhCM+WprY/+jG6s7gs6maFz1iB33U54Th1Q3/YjAOWwyL9Mmf2/8e2nsO200RjBro+Gb8HS6fgqYwqo+RS6aO3AkfVeAusWYiFGsm0b8fb0/bhoynBQrrxg5H35GtYPHqXyMqAwRsBIVnnxsqfwn+QHMWrQoQrBIec9+D2e+U8yHmTHRdReTv0566BQS/mXYYrYUX3PAu2/8W1M338RpgwPdbUSNatXr8YTi3n2RIlEIjlhef+hyxAb2/wZf8cqVVVVJ/T1Eyd6H9DvA4MHD0ZFRfP8ROPj431LivBAqMMt5efn48XC5ie0PP4oRm2uAaaMBOh0DtjXz8dfbwI9XxiPpOZM0vFRuzQLv+fdgvNHnuFbI5FITiTGZrL3s15JMH31glG+tUpS6btYaQmso6bwT4c7Fy5vWZ0xmgzWkRjnm2rEVosFZBgzGRrmm3B7FAWGDOZ0Dv8JrjyeuqqOxvC/psNhjGsJmiKUEOL6/IWHQPcrkn70x2JojymPPofUtDYYf+9t7L5VQaPRsfNGwcDKS7Nfhc1mx2233Yy3334PX375NYYPv9R3tJbtC5xz7hk4eWAntl8NivLt+M/irzDyjhugNRW1eHvVBDNKN8cArW6vR9PQt1AdjsmfxkSLw2UUf3FfP0BHIbTYvXW4cFe3rb4thx/12C8qcsFg0CAxURfw2Q0lMETad+q6Dke/h3rG6VoDbffvA63ewJ7xQ0VJ0f7mvkc4jq7IyAj88ydsjwf3tk2oPfushoZ7XR+cPSQbf20P4nnAiNFux8L7lXwCkxduw0l33owBfAZSKs68NAnLHmHbxk3G/JVGtPOFHwWScO6dl8P5+TSMz8rCuMmzsXSf3+CJHoBb72yLb+d8iRz/MWQ+Dbfcnok1c+5XklPfPxOf7KGIp0cLbjgc0UhOj4EBTtTkrsevm8OZWdQdvVOW48Nl+2DjXU7H/ol1fqGr2rTXYfniX1BE/eK2oXTrTgjnhNRefZG9eBHWlSmd5raVYuuabb7wRW5YbWL9Pnz/7gqkDOrF1zepvXt3YhdvgxNOaq9OB0dFJU8G7qzJxZ/f/ObztAhC995IWf4hlu0jV3YGCUh/rkNjkbokEolEIpFIJJIjRwWK3r0Dv5BnwR3D8PtHpci45/YWER0kEonkvz7nLQq19Oil9yhfGPkBki83BW9sfQZgj5/fFxlOq2tLfd8aRxiByUAVrASCiwmsBNpOogMZyisrixsYcgn/BK4EeW1QoWTZgRJmC6ObSMZ8LOHfl/4lGIEMjf59STTXiO9wuPH7H6swdOiZcLN75nBVwu4sh81RDJen3stCp9cjs4PixdCxYyYvnTt3hMvlwldfLYNOa4ZBZ8HPP/2OgoJCJCS1nvcAGZYjmQkfCer+jIlKaFBCcbSEYrq30ybcm7kR93bYeERFB6LhWHfB69Xw5cPF4RAdQhHsWv3XR5nTEW/pjuSY/oiP6g6NRsu9iZKiT0ZCTA/2bLWMp1wowvd4kDQbtceDO28ZXnx2CXZadUg5+VJclPwHdvV6vBGPB7ZcswUfv/wmftlXBQd78aZ1Ox1X33YtBjT4+UmJnl/EaytyYNWloOfQLnBVD8IDvAI38pa/ivlLNqPI6oYxthP6D78ON57bGeVLn8LM74vgqGI/ACxp6Hv5KIy6QEneHVF7OTZs++w5vPoDtaE7rpsyCecl5WHZi89iyU4rdCk9MfT0ZGwt7I/HebsCeDwwarZ8jJff/AX7qhzQsTZ1O/1q3HbtABz664KEkB4PEolEIj0epMeD7APp8SCRSCTHNzdmAB19IeXuXvQo1uZswj+MyZgW1VFZ2Qw8GR1hv/wWvmx1bYdXJT6ojdMUsqcx1EawQIbtYJBhnI4lQy3NyifDsxAcqJ7GZuhSzoCY6Axo2HE6X5JsNV4v5clxwuOthttdUSc6iFBFrWnADNX21jhvoPOJ86g9Hg4RcVrAc0DraYsLzrscb771Frp0j4PLU84ThxMxlkzMn/MB93i47/67UVtbjeGXXofXXn8FnbumwqCPxfZte3HzTSPx368+RlxcFG69+R6Muus2nPa3nnB6lHykodpN28K5jkiEhtY2OIvrCeYR0RhHwiD+Ys5J/FPr8mJ85018+XBSWOCFXg8kpxyakDwQTfFaONyeDmpCPcP+2/zfIQkxvXD36AdQXFyMBx68H30GJMJVm4Q7Rt6F8ePvwSlDMuB0BA9X1xh15wvh8SCFB0kdgQUEybGEFB4kEolECg9SeJB9IIUHiUQiOf4RIZeIrzf9gBlfv4y1CacoK5qBc9A5cLFCxnmre3udIdTfoEvQumCG9EBGdDJ01/iOpRnwjUH10zHqUEChDPdETEwqDLp0aDThGQe9XifcrhL26ebCQ6B2tySNtT+c84drUBeoz0n1C8FB4C88RFJ3KMz6Drhs2LV4YsYT6NWnI/SmMpBpmIQhiykVc19+hwsP9943in9edul1eP31V9CxSwK7H14Y9fEYO2YyzjrrDAwc2A9j7p6E/yx5F15NJaukfkyoCTZOQxGph8PhEh8EQoSINE/EkRAhZu/thwmHWXw4WMreLexdGFf/a2uLEGhcNNan4piW7PtQ4oL/s+0PCQ//vvYO5OXl4ZRTTsGLLz+BynIHLh9+JZ566sk64cFiToVOE4fKylou8rk8FbDZSxAd1RZajYW9TzVwOMtgNCTC4/GyZ9gDl6sGOp3y91ZFub35oZYkEolEIpFIJBKJRCKRSCRHnvfygQrfpOhL+52Pz7Ne494KzYHCLIk6yCOAEEZbf8O0WE+hl8jgpTZ6BTKACaLZcVR0fsbvYAjRgQhktBdtiY5JRFxsRxj1mXWig27rXzD873MYP38D5pcfgent5/iy/o/voalUwkfTvnpDBrS6OP49UkQYJ4M2DSZdF15omYo2gLdFqL4hGhMmmgKdkxJ0U1GLDtS36v4lxH1tCYxGHQafOhi/rvwFXq8Fbkccz9dhMaZCr1XaQQZN8anT1cck1OnM1Lm45p8j8MUXX2HFit9w+fBLYTJp4XbbDzHOB0JcSzj7HgscLSGXQnG4RQeCEkv/P3vnARhF8f3x7/WSXoAUei8iHSyAqFhQERR/fxVFUFQUQQEVECuoiIoUKQIKotgVFVERRQHpSO+9JSQhJKQn1+8/b3Y3uRx3l07LfHDc2b47O3t3ed957wVKLl0eKiI6XEpQaCXi9ttv5wOT9u8pHrxexe7JZIzGwf2p+N//HsagQYPxyCNPIOl0AQz6MPaemjFq5Di89+6HbD4cXyz6AXfd2Q9HDidx0eHJJ57FN1//LB/NN0J4EBQS00t4OwgEAoFAIBAIBAKBQHCpQ6IDiQ//yukXKecDeStUBBIdXHH1ed3pKsrr6GnA9TbiehqqvQUIbzyN3CQ+lMXITQZ52t67KOg0taDVSOGfSFQggYFEBxIf1KePFy6nunbTP1yEIAFCQaMJhVZdcvgoBRIcSGQwaZtBr6kNnboWD+tEhepUjLRe04yLEJ4o7eRZFDzrgaioMd1bcCA827MycLgsGPDI/2HRoi/xy88/ISkxD/9sz8Qrr8+ESi276zA0Gi0MBj1q1qiBXbv2IivDid07j3Oj6bXXdUBOTi6WL1+Bm3t2h92Rz669dG3kib/2ouWWXCsvF8NDwBf++rjANwYDYKx8va4YF7Nv+PusKItIGR4eji5durB38Qt5SREadRjefnsi95b+6KNZqMHew5kzZrE2jWLfAwWoX78+Fy1ycmzYvHkzGjRogD179iL1TCYOHDiAtm3byEfyjQi1JBBcQSihFaoz1T28hgixItpA9AHRBqIPiDYQoZYEAoGgenF1MNC7hlTXbl0NHStlhbwdLA9KyaqVMEsKZGQng7oygp/yPjjdeXCxEgjP/VQqqU44XVbYHdlwuSyw2M+yqZTPgfA0EHsbXf0Z2jTqUB5eiSAxgYSF0uIOjYC9Zz+4ajfg8xbnsYD3xT0c1OFcWPBEXZAHVX4un7pMQXBGFV9PbWpxHi+WM4PwZRCvCmOzZz4Hb5RrqOzz6rWhfJT0ls37Mf+Tz7Fv3wGYg0PQ9aaeGP/ys5jx4RzYrDY8O/Ix1gfs+GfFZsyaOQ8pKSkYPHgQnhjSn/UVGz779Gf89effWPj5hyiwnoXFmsHa08Wvt6T2C9SffFGaUesXwwitXBd5PVzK+R4uBmXN8VBayhI2ybvfVGXb+/sc9CVaRoS0xAP/9xi6d++Oa67tgoGPDMKCTxfg+VHP81BLHTrVRU6WAV27dsfkyZO511FiYiIWL16MX3/7kb1/57BrRxIGDhyE77//Dq+88iruu+8+HD16FNdffz2mT5/Otv0a+fkOEWpJIBAIBAKBQCAQCAQCgeBKY1cucNIi1Sk/Q1lDLpHoYLvhbqnutsHqSuQGdhqpb9a2LhzVr1VH8KKM5ufrNM18hhSifT33U0QHQqM2wKivAbOxDiJD2iMsqJW8JjDeI3+puFXuQtGBPBrKIjoQtI9uxWJ5DjCoiwR2b5Q2UUQHEhn0h3fDvHEFglYugXnT3zDu2sinNE9Fk36Gb0vCC7WHd1v5Mob7MqZXBtnZZ/mxvQtR2aID4XDmw2rPQvuOTTDn4/ex7I8f8eUXi3DbkOe5APLU0w/j2RGPgRKH2x05uKlnZ3z7wwL8vfIXPDX0UR5uSa3W4eTJU+jT505odXRMCxcdCOXaK5OqMRiroNWYC4tCoOs3G2ohNKgBQs31Wf8u6jNlzfNQHdBpWamCx0Z9oTyiQ1VSFtHBm9ZXN8F1112HX5b8Ii+RcLlc7D1TY9u2bbykpqaiW7ducLvc/B1u3rwpoqOjsWPHTkRGRqJ166v4IKf//vuP1VtDbwjszyCEB4FAIBAIBAKBQCAQCASCy5ilZ+UKw9p7IGw9+shzgaHwTOTpoIRYcrilEEt6df1CA7tCriMbKVbJA06BDOokQhg00v5knJfyHBTtS54A2oSj0B/cWVg06SnyWjIchhYKGGU1gJOwQXAB4a8iAaEseO5L9+MdGkmBlpOIQpDoYNq4AobDu6E5l8qXeULrqZAIQeKEArXVxRAffHk6KFSF6EC43A7Y7FnIsyQhO+8YnOoEFDhO4PSuPTh+4iCy84/xkleQBKs9E7kFCbDYT8KB07DaMvDLkmV46okXcejgYdxx581cdDAYqm4keVURYq6Lf/8+jt+X7Ma6VacQZIzjy/Pz8/w+Z7czDG+8Og2fzv8ZBn2kvFTgC7uD8jzIM1c4pREYPKGk+QoOZzYee+xRLF++nPW9fHkpULNWOFq2bAmr1Yr+/R/AAw/cj5o12WedTsM9kcLCjWjevDm2bt2KmJgYNGoseYdt374dXbt2Ze944M8qEWpJILiCEKGWRHgNEWJFtIHoA6INRB8QbVAVoZZ8Ud5QS10OfivXBNWZTc3ul2sCgaCyqGeUQi6FyeHzVTmZ0BzaCU3SCaiTT/Jl5N1AkFeEM64+nE2l+Nzk6UDhkygUkKdosCNrE85YE5FiPS0vkQjWhqKRuQUaB7XgdcLF9lVDz+sECQ6mDX9Czab+sLHz25oVxQh3uDKQmXOA10syiJPIQV4ERFlDLPnCdu/jhSGX8h1FYgGNuteqwlmRPCt0ice4Z0NZoPBLeTdKYhC1s9V5jNd94WmMrkxRIOAIe4/zKNuVdG7arrzXt2+3Gy1b+w+NYzbG4NTxc8jMzEbTZg1hYj83SJygEdje90HX4K/N/C0vC75GtJfWM4LyVAQbm+L/7nsETqeTx8//ZME0ZLA+nnb2DKIj60GjMUBvkN4btUoHi/0c9Kq6ePGFl3HVVVfhsSf6Isd6EkGGeLjcxa+FPEXszlzJi0gXxb1EyFhssacVik1mQwy7Xi3b18lDbpHHiNWezoUcgrww9NoQ1s/pGty8ne0O/33lUiM11c29HiIiKzfUUmmpSP8oD768HvwJEuHBzfDE4JFo3749HnmsF+sLNfH0U6Nw6NAhvPnmBB5qScv6zI4dp/DB5A+QlpYGo9GIdu3aYfyEl5CTdxRmUww++3QJvvvuOzz99NO4597b8PyoV3Hw4EHMmzcHoREFsFui/YZaEsKDQHAFIYQHYWwSBkfRBqIPiDYQfUC0weUgPIxd/QVUGvbHCPlfs1I0VUmF/e1YWGdFzRaQG7ia1TU0z+rSVJmX63w7ZRklrFTWUWgPNi22vmheOrZ0/KK6/6LxMa9hNyEt18jzGuhUWpgQxIqZ/6MpLw4VjBYbjFYrTBYrm0p1FQ3bczkBpwNupzSleTdN2bzbJU3BptJ6WufymtJylzR1FJ93O9x8O6XA6WaHpzotZ3W+XlpGlyHV5eKSpnQ4PmW7S8vptPI81Wk7PqXDS8vZ6sLCVsM1e6AQHgSCKqRbONBdGphfDBIiFOHBE7fbznMbeOYuIO+Gdef+Ok9w8EWb0C5oG9ZFnmPnyc+FjjwcDu2UlwTGZQ5GwbW3ws2mCvmWBORbE88zIqvYZ6vREA6jPozVjeyrQ/quomTSShLp8uJs0R72W/rxeoHjYGE+hhBTQzhsRn5u8mKgEErlwV67ISxXXyPVXWdYOd9ToirxNth7orRzWQz1tG15jfkH97tRv6EaBj9hWnTaYNYfjfwHAhnbnU4L+z6x+gyz5N1HiPLcjzfexyoPOm0QziRqMXDgoxgyZAhmz56NX5b+BEPQWZw5cwq1Irvg11//RPv27XDixEmcO3cO//fgLew3hBlff7UEdevWQadrGvDfSNs2ncLx4yfkI0s8+PBdyCk4AZO2Pn78YRn279+PRo0a4d5+d8GtS+ECwpG9bhw+dARNmjbGurXrERUVhQce7Itc60EYdOHIyw7G6lVredx+SkJ8x523o0aMCgXWC9s/y8tZdplarbvaCg+BvCBCguqx33Ym9tnlQk7+CZhNYWx/8qBRQafTIK8gkb1bVpiNNVgbhiIzIw96gw5BQVpYrOmw2rJ4HzboYtj75+L72B3s7wu39E7odG5k556Eyx4vhAeBoDpAhoaak6fIcwLBhafuN1/JtYuHMDoLo7PoA6IPCOHh0k4uLYQHITwI4UEgqHrI+6F/TD77nPP/OU2Cg9OVDYcrnX3u6mDQSqP9j+Tt56JDWYgxxOO2mpLR3rBjHRceAuG2SKOtnZmZvK4OD4el32PFxAcasZ1nOQZKRK0Yf60WO4JMNXFwfzLOpefhhht68FBJhoWT+fqK4IpvAFu/x3nd5kwsDDtl0jaFCgYuOhh3bvAZWqm05He5uTDxtKe4URV4Gt1LIpBx3V9iajp+eY3y6Wns+4Z9H0TXqFxjsbfQ4K8NSrpu7/3Ke58UVunbr/7Gt99+i6lTp+D++x/Au+++i243NkVC4h5EhnTEXXf1xYABA/DRRx+hb9++eGPCc6y/mXDnHfehX79+GPBoL/4b6efv1uKffySvnlOnTqFx48b4cOZE1occmPT2R/jjjz/Y+3ADNm3axEPnTJn+JrLyD2L9P2fwzDPP4JprruG/7ZYtW8bPdV2PGJgM0fjz95344Ycf0KRJEx4+hxIMf/Ptp8gukDyPLnWqKrl0abnQwgPhKT4EEh7UlBiFQZ5CltyiJP7+ckWUF5e9tkguLRAIBAKBQCAQCAQCgUBQHTiZB9gcibDYD8HqOA6Hk0KrpMPuTGHLKZa+vFwWHXSaIk+HndmbeL0skGcEhWWiXA6BRAcSGSw7dqJg4yZebAcOwn7iJKxsmerV56B+ewxUyyWPAjJ4U+Jpk0EKcUSEBEWza41E66s6cdGBUGVn8mlF8fSY0OlCodeFQ8PDz2j4MvLkqIjoQHiGaPJMuF1eyiIuXCrQNbvdBUg8QUmXg9nzrcUL1SvbTFkewaCsokOg5MKUv4TEAkrqW79hHDp16sTn1TQcwRzE3j0VKATTihUrsGDBfIx9iRJvy5niPSDPhf97sBc++vg9Li7k5eVh9JgXkG9LRlaGgwsbL7zwAt54ayTenvgWVq5ciZPHz0IltyclB54zbyamz3gfTZs25YNT3GoHHG4Lru96DaZ/+AH69u2DMWNGY/fu3Th37vLpV1WVXPpKgAQHKhcTITwIBAKBQCAQCAQCgUAgEFxB6MndSIY8G0hgsLmTYHefhQOZfJSsUkh4UDwjSHQg8aE80L5pSVvlufOxnzjBxQZXZgCh4FwaVH/+AtXs9+QFNGq8Abu+IGjVkdCq4qBCcS8OVV7FPPw8Ie8JIiPdAqM+EjptODuflDSjoqIDoSSdJqjdPSnvKOTyjuovLYESU5eXIPYImzavAYO2Pnu+deRSn7V5NFtbtabKQO1SXk8HX+ID5VtIPZODnTt34sCBAxj86FAUFBRgzZo1sFm1oNwh0nYaDBv2DFq2rsXezRPItxYlXlcgz0e7Mw87th7Bxx9/jIkT30bNOA3PB5Gbm8+FiAYN6sPK5mvXjufevxkZrC+rirwAdFoNtNriXgF6TTBW/vMv+j/4CKZMmYovvvgSLnJbvIyoTsmlFRQvh0DeDtSX81m/kOrStDzwEHNqfWF/LStCeLhScSZh1ayXMXzIEAyZv0NeWArKtN8OzJ+wDMpHYsqyCSjLqS4Fdsyfz+5CIBAIBAKBQCAQCASCKwebXo0PEpvig5NN5SX+0ailhBAp1kQeZqkibAlNk2vFIdGBPBtKi+roQe79oGBQ14ZeHc9qkgigPbIH+nXLYFj+DQwb/4I6LBzqkFCogoKhMhj5NmXFHRrBC/HupMmYM/sL6NQhfJ7Qpp+RaxVDIx+HkmN7Q+KDUiqDYHOU3xJmqlNYL+m8nuKDZNCs2Ih4nS4YsTG1sH7DYTatzcu/aw5Dp4mGoxKiT3kKBlT3LKWlLNv6ghI2b/lvG/do6N69e2FJSUnBoYPHEBpak4eT5Nvq9bDaspGb61uUU6m0yMvS4rVXX8cDDzyATl3aQK8JQ7Axnh0nmOdm2LdvP0z6muzYh/l8VFQk69SBRQStJpR7S/Tu3RuzP5qOhx9+iD2by8t9wMC6rLFyIweVGwqxVNVhlhRIdAgzt2CfjU14CQ+mkHAqGPVRPDxcWFAbRJg7wKiOk/coIpBg4Q0JgieOWpGarIHJSMJg2RDCw5XKvj+xsuZAvD97LuYObisvLAXl3a9K2IH5Qy6cMLBj/pBSCCcpWDa/SGwRCAQCgUAgEAgEAoHgkkUDLkAQ/ozKSsifFEvJiaRL4nSwQ64VQXkcyiI6FELeD7Lng0olGelVuVlcbCDRgcQHTUoCX85Rq6HSaqEyGrkIwQO/lwHPxNsvjn4Os2fNRfq5opHCleHx4ElJoZY8xQB/z06hLEKAxm3mxbvuD0+hoaKCg4JBHwqd1oiHH+wlLwGv63Umvk45Z2Wdr7SUR6BQ8PZ6oFBdq1ev5rkVBj/xAM/VMHDQ/TyXwr//roFBV5RLizAapVwavu7ZpI/CzBlzkJCQwMMoDRzwJEY+9yp06ggEs8MMHDgQEyZMwDNPjcWLL47GnXfeibr1ouFm/wLjRN26dfH999/jpbGv4eOPP+FCyeWE1QpYSm9Hr3QUseFCCQ5FqLB3z1Hcfltv3N27H04cT4NGY+L97u233scdvfrwZ6rXBbNrK9tnoSf5BTY8//wLWL78L+79UFaE8HClwj4o6jZpCmNZ+0R596sS2mLw3MHs/xeGtoPn4qJrLQKBQCAQCAQCgUAgEFQyiueDtzFbgyID6xlrolyrGDl6jzBPFgvP41BeyPMBVBgkNJgWzysuNviDkv0HBUOlP9+rwB+u2lJybYfDjqzsTFx9dWukppzlywiXqeI5GQiVHGrJk5KEBcLzuSl4GslLY6T3JzJ4Lvc+hz9Ks40v6Hr1NEy9CiivaFARPA3OJD4UFpcat9xyCwYMeBg2RxbyLclQa6wYNWoU61tXQ6M2QavVcsGgVq1axUQCl9vJt2vTtg17iaTl3bt3w+TJkzF48GBeSFyAyo1cSwKeefZRzJjxIVq0aIFXXnkFr77+InKtp/h+NWvVwDvvvAOtTsMjL40ZM4aHZSLybWcw7uXReOSRR3DttdeydS+y48yAXn/5eD2Qg0Z1zvGQmJjI+8/WLdug14bCadfy0F7UF2w2G+tjOv5OREbUQ7ChGdKSQpGdHo2wkEbQaAwwGiIBZzwvoSENEBpcj9e16row6MNhNukxfvwb6NatK+vTkiil0waz/RsjOyMM59ICfy6q3Ay5LqhSKCxRMu58rRektEgpWDbhN8S+RoZ1Vp+3HM6wdGzacASpBRpEdx2McQPaIghOJK2ag1mLdyHNpoGpZkc8/MJj6BgGnFoxBR//Sts7oTHVwQ1PjsT9LYP4yP2PNvOTSHR+GnMHt0ba1q8wZ9EGJLDjhzTriaeG9EFjj/7he78mOLJsIT79nc6vR/TVd+DRQb3k/YrfE4Va+i32Ndl4n+dnPyf2fTEbyXcMx82sbwMH8NULs5Dzv/cxpAu5Q1qwYfaXMA1h7aIpfvwd86fjcP0gdtydOJHjhKlJX4weeSviSCTJO4JlCz/F77vSYNOYUCeuBTo/PgS3FuWg4jjTtuKrOYuwIaEATn0IQtACD8+QxI0d8ycg+c7X0Iv2yduHb6fOw2p5u/q3P4uXOuzFhNd/hucYkM5Pk1iRhV1fzsbnG08gxwboo69Gv2eeQg+6sJRlmLfcibD0TdhwJBUFmmh0HTwOA9pKDZ+371tMnbeaPRMUPdvgNGz9ag4WbUhg24egWc+nMKRPY9YXSmbLli2oOXmKPCcQXHjqfvOVXLt4UDzLkJAil+jqRnW/f0L0AdEHqnsb0O+Bjh078sSBFSEsrGgk3tqdkjGqa5vafEokJydj6pnAoyR90eXgtxi7+gvQoCkVDYNipWiqkgr7w7iwzoqaLVCTEYnVNTTP6tJUmZfrfDtlGdgfVMo6VqdpsfVF89KxpeMX1f0XjY95DbsJablGntdAp9LCxH7FmSiJJPtHU14cKhgtNhitVpgsVjaV6ioKVEx/1DkdcNOIQzaleYrtTAOE3C5pCjaV1tM6l9eUlrukqaP4vNvh5tspBU43OzzVaTmr8/XSMroMqS4XlzSlw/Ep211aTqeV56lO2/EpHV5azlYXFrYartkDsanZ/bw/CASCC4eKPlLU7B21ZkOJ9F7PrMUj7O9sYnHywnLnd/Dk5lNmND8nGfwdKSkVEh44kdFwPzeOiw7lwUUGeQe7+QBQiCXbvYMLQy0dO3YUX3/9NbrfcB26db2JL6PE0LrEY7xeEfK73AxnVC32mZgHq1M6XnmN+ESgsCnexy3Ju8GpOj8RbW5+Op+S8ZLEDc9j0rKyhG1RoETSFMKFwispXg9ffL0M3bs1QXrGPtjsRf3wQgsJ5cFXjgceG5/9DijIz2ffrw75Pug3iPRuOF02tp7EAA0XHVxsnqA2pmXBweSBQ9+jtFwFi1VKOm0yS54RhMtth1sOp6RVm9hvEB1b5pBDY0nmXo1ael60nKBrIpwu6bnRuWhf2p6OR+dyu518+ws/ir/snElxc+emqOji+SuuBDzFxPPfAxUSj+nQp09fLibt378fU6dPwP69CRgxYiRat26N3NxczJn3PvIsSSjICceI557H2bNnkZmZiQEDBmDYs4/Cbs/B5o1H8Oqrr2HSpHeg0+nx+OOPY+68ubi6TRzrL+G4p+/9fPu+93Zn22dDp4lj27+J5cuX87+5li5ditjYWPm6ikM/8QWXAtmJyI7vi1Hvz8bcmaPR+fhWHOYr9uHPf2PxxJS5mDt3BiaN6IX68md8SLO+GDFpBls+FzMm9YN71TqQFk8j9+c+3ZkbxWkdD5l0bhX+ONYRz9Dx507DW/cCPy85IB1Ixtd+lh3f4PPjbTCM9pv9Poa1OY7Pv9mB83PsF8f/fho0u8qM3bvkP4SP74PrjvuA/QfA/oZhO+7EdrREc58eF6k4a+uEQW9NY8echIdCd2EnH3xgwabPPsbxNsOkEFEzJqFn9BnpeMU4hV9nLEdQv9cxne5vynjc00pe5cXZdb8jo+cEzJC3G9ApBIjphdfmjkffzn0xnpazIoksBkR3HYDx/BnNxZQXWmDPn/v4cYjsxGzE9x3Fr23m6M44vlV6svRMPv7eibten872K3q251b9gWMdn5HuZdpbuBc/w+tRCQQCgUAgEAgEAoFAUCYo2gaJuRpTGNRyiQgqzRC3spHt4fHgSKmEvAjn0nhopfKiNvk3trsdTrhyC+CIii8UHYiGDRvh5ZdfQft27eQlqBSPBzoGiQ687i4yKpLxXimVSVmPqYRe8iyK0OAtOhDlvV6HMx9WeyoXGpJTEnEiMQmtO7Xky+z2XG5kVcrlgC8DPRnvybjvcEoWNMmITEKCVTb6k6HfweuK6EDQPdO+OTnpbJ2y3M3FBCrK/lQU0YFwuApgc2TztqXtFYq2dRZeExUFWmZ35vLk1XQ+WqeIFJ4eHJcqNFhFXc2t2/Xq1cORI0eQm+PEpk2b0aVLF3mNBCXK//KLb7gHxLfffYnp06dh1qxZSDx1DhbrOXTr1hE33HADJk/+gHvH9O/fHx07tmDrpGT72dlFQiB5Qfz88+9YsWIFPv30Uyz55Sd5jW+E8HCpENEeN3VtiAj6rNLVQT3KmcRpgg51N2HahCn4+Ns/sTs3CBFyniR9zi589vbzGDpkCIY+Nw0rdyYUG43vSdau7VizYhrGDhuCIUOG4rl3fsfhI8dLzFVweMdpdO7bFbEUe0ljRGzXvuh8eocsivgn0H6a1h0Qsm8fFy9O7cpG7Q5dcLVzDw7SYKwDewD2xe47FVRDXNerjXzMUNSpo/woOIA92v/DkK6xUogodj6jL1E2ZS/OdBqEe1tEgK/WBSHIj3hb4+qrce6bCXhv1mf4eU0C9BFFP0DOhx3k9B/48KXhrG2HYNjYb7H7VGJh20a0vwldG0rn1NWpB+XRnt2yHua77kdb/tA1MEbFItqYhV3b12DFtLEYRgm+hz6Hd34/jCPHRVYJgUAgEAgEAoFAIBBULlkejgAxhkJDRIWIzy1/PHFfaCLCShdeyR9qNVQe4gOJDfaUdNhOJMOemAqr1Qnrob2wznsX9gXToFq+RN4SCAoqsgU4I2vKtcqBPB58oYgF/oz6nqIAURpvCTqW5+jpskCGcDqH93kqJgq4YLGlIc9ygpUEOBwnseZoOr7epYYpqOzelIGg+/YsVYUll9o4r7BUBKVtS3O9nucMVCrKpSpCUEJlEh+qMzExtbiocODAEWzcuJEnMfdEozZiz549bLsYfLbwSy5OECdPnuTiVV5BMoY/+wzS0tJAOT6GPPU4ci2n2LMmy22RuEVotCZs3ryZn6Nd+6YwmCRxwh9CeLjkMaL1oImYNPQOtKsN7P/6bczdRA9+N77/2Y5eo97HbD76fjz6BviNQB2ww5Pk7SCNyuelMOzTBUbTHC2xHTstKdibVgvNw4xo2SgbOw4Dh/dZ0bKlb9nBL+ylcGo0lDMrMOQvrilll4+5FePefxn3d2uF0OzlmPnWEkjR8Xxw9m98t62J5InB2/ZpdJZXBULvM9akjT2rDniSvB08ntVrPP6TQCAQCAQCgUAgEAgElcfJksIZlANP4cGVmSnXyg8JDxWFcj2Q4ODMzOFig0NnQE6njkjvezdSH3mITzNvvhHnbrgOKY1jkXZyJ2wFxcNO8fBIFRAfyNvBcvU1vE6jynNzz6Akw3JJHgVlER8uPVxwOHNRYD3Dyw31T0FttePvbSZ8szdO3qbyqUoRwjOJry+Df0XOWZEEwURViRAXW4hwUVjH80OeVDlVff9l6StR0ZHcy2Hjho085FLzFlJOH0/IBqnRaFCzZk1eXnvttcKwqlqtCceOneCiw4kTJ3D40DHotH48vNwuHl6JQrqqVGpoNYGFQiE8XDA00NiykE390Z6HxP/+wIZSDWJPwf6dyXBGN0fH629F314tgawc9i1lgy0oCjHBOul4O9djbwCRqUbzVjj149fYkSG9EE5LOvZvPYCSIv82aRuPzT+vRbKF3BEsSF77MzbHt0UTeb0/Au9nRMuWNuxZtwvpce24+BHWriUK9v2DfbnNcHVZf1NoGqBRxu/48VA2D69kzziGU1IIwuLUqg3Nqh+xNpXawAlL+n4c9uMiknV8D45lm1Dv6o646c4HcV1oRlFbnTmKI9n8TLDz52mDKromInQa3q7H1m5FaaI+hrFj569Ygv38mdD1JCPNUgPNW53Cj1/vgPSopOvceqBiMZoFAoFAIBAIKgLldvDM7yAQCASCKwfF66GWoeKf8yG24mYmlbGMAwurCLfNDkdKOpyZuXCGhCD9nruR27kjbPG+DdxOhxUZSQeQnVr8r/v8a3qWO+SSvXbDwjBL+dYiDw5PQ7hSPPElPpDBjxLD6nRmGLXR0GqMpRIf8vJy5JpvtO6QwhKIqgqB1KdNOm5uX4AoWybklAaXHRUVCLzx7g+eAkIgEcEcFMSLLypDfPCkLMb3yjbUU36HC51c2vseqkKAoHfMswRCxxqBPBDI26FRo0aoUaN41BYKwXXTTTdh5cqVXHyg5OKU54HQakzsXTPhnYnv4H//+x9PWv7ee+/B7Yhg257/+W135KFnz5u518PcOYuwZvV+eY1vhPBwwWiJW7snYvZzQzBk1ER8dywajUollBtg3bUIr4+iEEnD8dpf4bj1+hqApi3uarEN4+XjLUmKQu1ABvu6d2HoLVlYPP45Hg5oxCvzsC7HwI4eGGPbB/BIg52Y+eJQDBn6ImbubIBHHmjrJxRSESXtF9auLXIW/wtzc3kkf1hzxO35FnvqtALPOV0mItGj/3VI/uxlDB0yFC/OknJdnAdrswcGRmHVRGqDEXjzs13I9nMjBiRh2bSxGE7hjkZNx+nr7mJPkIhBu24qLHtZuq/vD7FFcTfiBvsXeHHoEAwf+xHWGeJRh29bApE98ERvu/xMhmPstGU4wX5P1L1rKG7JWiw9W3adr8xbhxzD5Th6QSAQCAQCgUDgi9atb5RrAoFAcPH5Vx7E2DioRYXDLfXIayDXJDThlCC3/Kj0OqiDzx9Re1Ztx35tPv7VZ2GxIY3XA+E8l8k9HgqaN8PBB+7Gf44k/HNmC7ZlBE58XZCTxr0fSIhQULwWygKJDrYmrXndYjsLKysKYcF1ERXenJWmCDLLwoSXCOEtPqjVWugNIUhKzuYlyByH4KC6CDE2RpCJnqH/2DMliQ/ekFeFYvhUu028lIS3sbysdG2Wj78OVtzThfA24HqWysTX8fwZ/ktCab/8fEkgoHk6PokagUqwOZyf0/O8/gSIyhYfSsLTOF+ZRnrKG88HBV8CVESA8HzfSwuJCJSbgWjbrjX3aiABwmhSw2w2F3o0WG0Z6HPP7dwe/NVXX+H1199AQkIC28bEto3Cos+/Qnx8PB4b/AieeeZpfpxvvl4Ms0EyXLdo0YJP3ezeCuxncH23thg/fjzP8zBlyhS+zh8qN0OuCwSXKRYknUxDSK1Y9iVLXgcn8OuU3xEzaii6XBqDKy4YW7ZsQc3JgV96gaAqqfvNV3Lt4pGTk8Nd/6or1f3+CdEHRB+o7m1Avwc6duzIXaArgvLHCrF2ZyKfeno9JCcnY+qZssdh7nLwW4xd/QVUGvbHCA2DYqVoqpKKyqPOipotUKvVrKigoXlWl6bKvFzn2ynL6A8yZR2r07TY+qJ56djS8Yvq/ovGx7yGRp/yeY08r4FOpYUJQayY+T+aUunc4iYc/m85jFYrTBYrm9p4XWVnfz1TeFCnA26KG8CmNO+mKZt3u6Qp2FRaT+tcXlNa7pKmjuLzboebb6cUON3s8FSn5azO10vL6DKkulxc0pQOx6dsd2k5nVaepzptx6d0eGk5W11Y2Gq4Zg/Epmb38/4gEAguDYbVYZ/7WiDXkY3FyQvlpWWDhIvrI2+Baf1yaNKlpNK2AwfhSKlYzkLj1c3lGrjQ8K8uy6/Q0MJhxpCCWNRwFQ2BduXmI+n0SayrBfxSz7dBPlwfgvbhTXFTrY7ykuLoTSGIiJOMb4S6IA/GnRugOZcqL/ENeUd4ig5utw0ZuXvY52SRkBAV0RzjX5uK67tegx43tUVWzkl5jYSnQVsDI/uO1LLvlxDo2TW/+94M/n09bNhT+Pjj+Th06AjemfQKcvMS4OTx2SXIG8LTqEnHVMI0eeLp6eBQ+RconCqp/f2FglIM5YHwZ2Sl/U4ed4N9LaJp88sveD+NIHep2Pc1gxI9k4GfRAGFktqFUNqGhAezWRINlP282837eKUxfCuiQ3mFEV/4SrBNBLoef/uUhcwMN7RaFYKLum6VUxX3VJp3xpuwoMbsd6eW/Q6zsN9XTh4eiXI2WGznYDJE820stnQUWM/yfmky1GA/t2kbN/t97YDFfo7nyKDlcKu5QKFW69hx5L5mTWJtGwS9NoQfN7cgkfdptUoHs7EW+73LlrMfdtlZdsTGxvJ9vBHCg+AKIAu7vpyNzzeeQI6NfRGb6uDaAU+hf4fokvM+XGEI4UFwsRHCw8VHGJ1FG4g+INrgchAeqjv3PTAEP3wzV56rngjhQSC4tKhnBB6W7UYp1kQsT/1RmiklwdpQ9IsdxOuq/FwYd6zj4oMzMxPWHTv58vJiaN4Iaez6SHD40ZgmLw3MvZZo9LNKhrekxJN4t1EBP0ZJkADRr3YPNAg6PwRTRFxz6E2h8pwE3SOJD1p5SpDY4GbFZQ7mgoMSmolEB4vzONyw8XmCjI3REc3x9JCxuKv37az0hM1eZPAnI6CWwjo7LaxYeYglnSYUapUWGpURk96dXig8rF27nn33Z+K2229AgTWdh1+icEwOux0arXQMh7OAH8eXkZOEiMoUHohAhlRvA7rC2bNBMBqAWrGXZ8ZgRXggAy1BRn5LnvU8ASEQ1DaKt4Ov/Xw9P4XyjrivDDyN7qW9joqKD2dSSHigPAcXrr9cKsJDZeEvTFtJOWYKsTUSwoNAUB0QwoPgYiOEh4uPMDqLNhB9QLTBpS48CID324Xjxe0VT7gqEAgElUnvGsDVst2LPB/WnfsLKVY/iRFlSHBoZG6BtmFd5CVF6A/uhP7QTthPnGCl+Cj+UhMZjcwbr8eklN95eKWy0N0WhhZOM+aakuUlpWdww94+xYdajTrLNd+QJ4R3DggSHBzuDNhdvr0jzPrahcJD33vuwu+//cW+gyl5aw527dyDxo0bom+/26FSOVlRYf++E1i/djPbU4XTp5MQExODYcOG4J9//kVq6hn87/96w+G0ID0tFz8uXorUs2lo1bIFFzXUGhts9ly4XEXihwIZPvXuGggyS+KKIjwoIoOnh0RVCQ9nz2phNhtQo+alKTr4Mw57L1drdYXCA3Eu9RyfkohQGuMyHS+Q8FBaLqYIUR7KY7RPT5OEh7DwsvUZX23jfX7axtc1+WvXioooFwshPAgEglKhGBqqM8LgKAyOog+IPiD6gOgD1b0NhPAgEAgEgvJCXg/k/aCwI2sTzlgTzxMgSHCgfBBtQrvwOkFJqk9aisQLgrwfuOfD0sVQHQ2cT8EXrqGj8WnWOqw/tU5ecmEgz4cXmvWX54qIrtcGGq0B+flpPO9DSKj/nBjkXUACQFbOMbaPZOgn47FitFSMlCQ8PPXkGPS+uxfuuac3xox+HSdPnkKLFs1Qr35d/PTjL3jssYHoe+8d+HvFasycMRfdu3dFaGgItm/fiZYtm+OZYU/i229+xNat2/He+xOQlpaGRwc9g/Yd2qL1Va3wxx9/ol69unhx9FA43bmw2317G1hyndAiGIagIiOuIjIokABRGcKDJ7k5bqQku3m8/sZN1dyQfCnifV/+7tNitfLnr0ChlhQhIbqGlMfDH8oxFcojOHhypYsP5fF4KEublFZ48NxOMeSX2nB/kalK4YGiqQoEAoFAIBAIBAKBQCAQCKo5XyRLRYE8GW6r2Q8D6zzLQyndVvPewjrlc1BEBxIcFrH9lp4FZiZI84TbHAxHnUZwP/AY914oNWxb9613Y70u7YKLDkSmLYcnn/bGViB5Aej1ZuTkJCHp9H84k7ILaWkHkJ1zkosM6Zl7cSZ9K5JS1yGVTSluOkHhd2gkvFZj5sXbeEm5dJyU04dx55234dXXR2DAwHtw7bVdkJScDBU0WDB/EQYO7I/hIwZi4GP9EB9/vleGSqXBqpXr2bpYvPLKKNzd9ya88uporF69hl1nFjRqvbzl+QQFhcCB4oZvbzyFCH8GSzKWl9ZgfibFhRPH3KhTT43mLS9d0cET7pHgJRB4ovJI+OyZ34EItJ83nm3oa7+SjnW5iQ6E0ralbSfKE6Yqg7NDVbSJP7GE3g9/70h1QQgPAoFAIBAIBAKBQCAQCAQCDokGJB78K9nLC5G8HIo83wjycqDtSKygurKM5osdIzIarpff5WJCidC2T78I9219KkV0iHZq0C3fjCczIzAurQYv9+SEooU1sEHwn9StyLAVz3NgL8jmU63WDLM5mBeDQQebNQe52anIy05HQf65QrGBoFA5nsmGCckgrePGVbtdWkcBSZxOJ0/iqlKr4HTZeF0hOyePexu273g1XC57sXW0XxEqnmS6detWrEq5BgoQH18LJpMZSUlnQHkiSou3t4MvymtYTTjpxu4d7L4dOjRvbmTtKK+4hCmtmOKUvR3Iy0Ep5cHbAO/LIO89fzlTVm8HgjQHNXtfSkNliQ50nZ7FE1/vQ2WIDxfjOVfGdQvhQSAQCAQCgUAgEAgEAoFAUAiJB2sygbePFwkIVHblSkXxbKBC2/lCOQZtq0BigiJAuDtdLy0k74ZGzfg8eUbQelqWnp+Gg2llD8+kQIIDCQxTz8TiycxIdMsPQgubgZd72fJx6TXYuhi+jT+O5yXJNQm1VjLEud0O7h2glJo1a7NSH7VqNUJcTHvE1uiC6IhmvOi0oTy5MJX0s6k4k3ICKayknT2D9LRUOBzexlAV1Co17LbiYU5omc1mg8Pu5EO81WppJL0UP90Fl5tECzdcTifMZhMyM7PZtg52NBU7hwsFBfnQ63V8m0DQ/VQ12RladlUatGljQFy8ll1XGYasX2QUbw4qERF1EBXZECZDTfacg7moU1EDcWnEDc9zkKhBfelKQhHqSoPLRUJPyVkELifvj0tJTKqo+CCEB4FAIBAIBAKBQHBBcVtOIW3ZFOx4pQ/27pAXyriTlmIXW77y8Zux+qXXcOJo8dGmPkn5Hv89dTM2L0uQFzCcZ5D8yQCsZsdZ+ezTOLSvFMepTuTtxYlZUvv8M/Q+bPntiLyCwdou9fOn8S9r03+e6oONC1bDd5RfJ5zJG3Hi85ew8dlJ8LAtApaDSPxkONYMZcegZzlquHgGAsFlCgkIa9Pc2JTqwu+n3fg1xY2d2UUeDiVBQgUJFEr4JS403NZHEhk+mC8JEUNH8/lCMYKRlp8u18oOeTi8nFaDCwyBiHZqJRGCbVsa9CbZKO+WPAworJFaEwqtLpaVGtBoI6FWB0GnDYHZWIeXsKBWiKt5PcKCG/IQPFQK8vNwLj0VBQV5xYQHjUYj184nJNSM1q2vwrJlf8Nu1SIrI5/tX8CFBU9ccKBT53bYtm07EhJS2THN+OuvVYiMjESjxnXZJ7cFFLtdKZ6QhwOVnPxU5OWV/jO7rMZJjVYFo7HIJHmpxsLXaoIQbKqD0KCGRcXcAEGmeBj10bzs3Z2IxJNZ0LFtqT9UJcHmWESFt0B4SHOEmOtBryOvGyn5tLex+nIMs+QJiQ90D0rxh07H3ktD0TvguY9nuRD4ew/K0799iQ9VIUiU5t2tiPggkksLBFcQlEyy2ZpB8pxAcOEJGblHrl08RGJhkVhY9AHRB0Ry6Us9uXQCTk6fAut1I9FI/RUOaMaiVVt5lXMnDr75E0KGjEFsrAnujA049MFyhL/yBmI8kp0WJwfJM8bC0iAOZzWPoHOvOnxp/rJnsLfgKbTp0xra9D+wZ/JG1JwQ6DjVibNInPwszl3zLlpdWxcaVw5yMywIrkmGNycyvnoYR4yjcXXvdjCoC2BJzYY2thbOC7ud8j12fJ6G2AGDoPp9OlSDx6LQdHd2NU6eqIPY1vWgZ23uTF+DA++uQpR4BgLBxcUNqJyA1uWG3d8oc7IS+Vg1Ol76LlD44GRtOOUPBoPVhTC1A6k6//kDiG7hQD1T8QTWCoqQESYf85cDS7D0wC/STBkgTwfycigr+/VWTIwuJqGiXUQz9KvdQ55jx5aTSzudUsgljaa4sJGUkYrkjDN8GhdREx0atpbXSNgd+UhJ3Y70cyflJUCzJj0wZvRE9Ox5I+65506Me+lNtGlzFfre2wN6gxnzPvoWzZs3ww03dMe5cxlYvXot8vLykJKSjLNnU9GkaWM8/fSj+Prrxdi7Zz9eH/8inC47Ppn7NVasWAmr1YaIiHAMfeYJdL6mBSy2DDicxUP/+DIsKkbO0oYXIkprYE1K1MBkVCEqSjLUX6rCg14bCrczFOPGvoXsbEmIoaTe113XBXfdfQuCg8PwcP/H8fCA+3Fjzw6w2bPgdjtl7xOHT0NxadvTc19lH60qEhvW7cOnCxZh7sfTYHOkwGrL4l4PJEB4HvtCGdsrEyVsUUnX7rldaoqK5wWJjK4a87Z3KKVAeL9H5e3X5MGiCErKMy3P+1gayiIqeN+Psq/LXttvcmkhPAgEVxBCeBBcbITwcPERRmfRBqIPiDa49IUHD3ZMwl54CA8p32D3pk5o3aeRvABws212FzyLq6/1fS771rexO/khtKv9Df5jU0l4OIgj4/9A5CvPIVIefGj5ewQOmieijZ/jVCtOLcTGX+uh49AbzxcTLCuxa+JJNJgwCGV5i87OnwR4Cg/n4UTqvDGw3T8ZtYu6lkAguETwFhWI904Xz+egcrrxYt3T8lwR84/XRA77NLHpyxZUgwSGcFZoSqKD4hExjH2M0zLK7/DptgXSwlJCosOTGZE8nFJ5+DEkGz+xonBTzQ64qVZHXifBgYQHwu2yQqWWzkEiw69bV2Dr8T3Yemw3X+ZJbERNvHHfiGIixKnEjSiwSuFx4mLYcrceer0BeoMeNpsdGgqjpFJBqy7pA5NCLNlgNKlgsVrhdDhhMKnhcOTz0D/padnIzspFTGwNvo3NkQO7I5cbxz0prfDgaXj0Z7Asydial6VDQoIdLVsV7X+hhAe6J+V+SjK40jWR8OC0h6D3nffjiScfQ3R0JDIzsvDrr3+gfoN6mPjOBPR/YCAXHm6+pTPbS8Xb1umywOFkfUSl5onEKaG33W5jfUjN8z+QMKRWU6JxI9QqybDtZH2K8nFoNSbZc8INu83G1muh1Wn5MV1OLU4dP4sjR0/i1ttuhM1+jotZ+fnsDdSp2DM3wWQKZnuyfV25fJ/LDW9Df0kiRGaGJDwEh5TdvO1PVPA8p/c2FTHUlxYldJan+HC5Cg8i1JJAIBAIBAKBQCAICAkOnqJDlRFeC+513+NMhk2at+egwM3+WE/2CKHkiXMnjv0Vg8a96nsNzk2HNbIVQj0iHhhbdII6PVWeq95Yj+1BcJfu54sOxMm9sHfuUSbRoSRceceQtuQ1JIQNQIwQHQSCS5JZx3wYjbzseG6NCu8l1uaChGdJ1+vLLDoQithAoZgKwzAxlPp1dYvCLpUWJY9Dack2qbA3TosNjXS8dNKGF0s63SA4jk9JdAit2YDXCU/RYcjHL2He31/7FB2IZL7NOLzxwzR5CVC39jUwG2OgYt9xZ84cwZnUfUg/dxhZWSdhsZyFWmU+X3TISIfqmHfOCzXb1ghrgRp25zlk5x3G2bQDyMg4idS0fTAEZaFGnBNOVQryLEmFI/IrAzJC+iqBOJ3gRnKKHU2aBvaMqQo8PQjKQ+urW+Kmnp3Q7/9uwYtjnsOaf9ci/WwGaQ2ctat3Ys6sr/DHb+uhUYfCqI+AQReOxJOZmDfnW8yd/S22bDrEwzOZDFEw6aOwfctRzJy+CAs+WYyUpDy+vUEXgZUrtuLo4VRs2nAQn8z7AX8t38z7g1ZjgN4o9T2j0YzdOxPZMU8iOrIR609R0CCS7bsHZ1kbG7SX5xeut9BAhv9AXgeUCsUrHUqFUc55MUQHojB8lpyUvKpEB28qcs3+EMKDoJLYgfnzvQL0CgQCgUAgEAgEZcF4I1oMCkPCm/fwvAArnx+Og5uSYM3wFefbiewlX0PzwKBiAgPHaoHTbC5uWFdrUHCmeJLQ6oqzQAfH/vewZdSdUjs/+zQObD0j2RgLcuFO+hXb5Twb/wwdgF3L9qJcARtSvsFmdoxVz43D6ZABuPq+Nr7FDoFAcNHJM3h/kDJ8RWLyE52pMjlZIFcYUeZouVY6uueXzquNRIYpt5rxSTcTll+lLxQevu9khLFDPbRq2gB6Ch4vQ7kd9KbiYZWWbv0bd783mAsLpeFXtn1vtj2JFUR8bDtER9eC0WjixeVywqCvgbCQFlCrJcM8CQ3quZOhGfMENJPGnldXhAiVSgeDuj5CguLgdrv4iHc+5SF/lOLi2/qiKgyOvsjKBJo2NUCnK+pIF+LciqdDab0d/OFmvz1cLjuCzCY+T8m+iaW/LMNPPy2FxWLF7NmfYMmPf/I8H/v2nsRzz47F8dNnodVq8MHkD7Hos8XQa8Pw69KVbH4GQkKCcS79HN54bRLOppKBWYPPFn6FObMXYMnPv/FjTps6E7/+sgIajQFpZ9Mx56NP4HQ60LBhXcycMRf//L2B9Z0wLJj/LTZs2IyYmChYCgrYfRcPqVUaAhn5KwpdT3muKRCsWbnHQ1VT3j5TkseGAvVRpfiiqkUHhcp+H4XwIBAIBAKBQCAQCAJCoZaUcEtVja7l0+g45Tfc9MnfuPHDhWh3fQx0cVLehmKkfI+jlgfRqL4PY5nBCE1+PorlPXU5YaoljVwVAJoG9+Pqib/wdr5h/JPQ/PoOEs/JK2v0QLOXvseN9AymvI2oI+/i6L5yjJCNeQCd6Rgz56BR1EbsnfkN8ipnoK1AIKgCuAfDqfhCT4aLhaf3Q7PoZnKtZCjMEiWLDgR5OCgiQyD0eh1aNWuAArOViw6hNRvKayRIPJj391fyXOkhkWK87PlA4kJYaGMpNj8rEeF1YTLKnifk3fDXL8XEhWLI3g+0noqCXlMbOm3ghNoXk/x8N9LSLvwXgbfRloyrJRVvsjOzkZfjxunEbHzzzU9o0KABD2FFqv1tt92MqR9OwKgXHsfNN/fA3n0HeHilLxd9h87db8QDY9/C08MewvMvPIvPPvuCh8D65JOFGDr0CTz6+P8wYtTjPA/Hst9XQK3S8CTjd9x5Kz/msyMG4aabeuDAgcPQaov6LQkgNWqGYeTIYZg182Os+Gs9NmzYhGHDB/OQWja7ZMBWjP2lMfgrokNVig+lwZ/x3RcO1p2ccpeqbFGjvHj3HxIfPEtufmaZ7rEqRQfPayVxxZ/A4uudKA1CeBAIBAKBQCAQCASXKE6c27kLIfXOFwzS/vgUGf+MkkblU5n5F3IXD8I/479BPqJgOLcX2R62Dcv+/+CKqinPVW/MDePhsoRAb5REG3VEO8R3LkD2KTbToBX0eTaYguTRtsa6iO/WEtkny+8tojKGI7jNIDRtugan9skLBQLBpYnmArg0lIBnvodH2z9Waq+HGo6SRYfvOhpLFB082Y8T2K45Ls8VQaJDaT0dvKGQTEpYJgrJA/ooZsVTdNDMfR/qFUul+RIgAYI8IBSBIiyoFdRyKKiy4G1YVDwEymIgLYmGjVXIzfXveXGpQp4N5MnwzNMv4oVRryA5KRkvjRvF1kjxyCg3B+VnoKTSRjkUkt3hREJCItpd1x3J+U4uBrS+ujkKCgqwf/8Bnr/hzJlU/PLTCvzx+2rUqBGNA/sPweWSjmnQG9gx89kxHdD6GNJP56L13W/syBOTz571MZ4Z/iRCQnU84bTTYYHareXlUsRTEPEuLpWDG+g9iz+oHW3WIrWS9i8tpT0HUV7DeyA83y1f4gIXJatQdFCge6uK+yOE8HAByTuyDLNeHo4hQ4Zg+MuzsOyI9DJYNs3G5L+V4UXEKSyZtoT9n5F3BMtmvYzhbJ+hI17F/A1p7M8vIgXL5i9DSt4+fPvWCAydwOpsTdKqWXh5+BB2jqEY8eoCbJFzCqYsm4mZC5V1w/Hy/A0oFJn9nsPzmul487GhcCcn0rYuwlsjhkr388IXEIGWBAKBQCAQCAQVw4L8hGOw87/9bMhf+yb2n+iNui3P92qIHrScj9YvLMNuQXC/hbjp9QdgRjPEdT6Eo0t2w8Z+vrpS/8Ch5eGo1U4kluY0vgVB/01GwokCbjJxZWzH6a2xiGrOZsJ6oEb2Rzi0Mw1kGnJbTuH0mgREt/LhdRKAgi3fI+lYkvwspXMkbbXAIHI8CASCUrAmQ64wSHwoDc1LyO1AggOJD2XlQM5unC7gFhoOiQYUNqkiUM4HBfJQMGhjpPBKGelQf/cpn5YJ7iFRJFSEmBrzaWlFA9rO37aVafjMzFCjTu2LO5q+POj1ejz55KOYOv1tLPh0Bj6c9TbqN4rmib0DQZ4LWvZtquZfqGDPWOp/arXk1ZCQcBqJiUm8BAcH4eqrW/H1tLHLIzSW2y2JEZ6o6J9KDbdLheTkFH6840dPsmNrYTaFsA2KTL6KAOFplKe6JddarCj9gIqS46AyvR/MQXLuglKIA6UVEFQq1jasWcsiOPijNOJDaUplcKFEh6pGCA8XCssOfPP5cbQZ9j5mz52N94e1wfHPv8EOC2Ds2AMx+7ajUHo4sBanWndDXTix74/VMN/7KqbNnYvZ749Cq93fYY0sJsCZgN/mr0Do/03AjNd6IQb78Oe/sXhiylzMnTsDk0b0Qv3C7112ogb34tVpbN3MCfif4VfMX0VnDHAO5z78sdqMe1+dxo7HrnlUK+z+bg346U/9ihnLg9Dv9els3VxMGX8PlI9HgUAgEAgEAoHAP+ux18NL4cxMuT5/PVtnhHPXVGx8jpbdg63/1kKLkf9DoVywY5K8XcmYb30Ntc+9hw1Dbsbqt/5C8JDnEWOUV1Z3NM3Q6PG7kLfoAaxibb/mzQVw36u0TwhiB46AYe1IrGHrVo1+DemtX0SDunxPnJ1/M/YqI47oecjPcveGv7BbrtN6XVwEcn8ahw3DpWV0DkeviYXHEQgEgkCQx8O/svhA4ZZ6N79bmglAmqZYgL1iUAJpKuXlnzO/yzVJeKgMlFwPZkMdBJkkzz7yWvAZWqkU8H3/+oXXScwIDq5VZsOlP/GhsrBaJCOxQmUZaS8EkdERiIgywGC2wWJNg9WeycMd+UOn1SAuLhZHd2zA7bEZPOfDzh37YTKZ0LJlc+gNBrRq1QLPDHsMQ4cNwtNDH0X79m1lcUIFtUoNm/X89iHRgtar2FSrMeOH735DUlISRo8ZgW+//QEH9p9k5wqGVnv+jx4SHySBIU8SIvLzChMYe+PZFypbfFAEiMpAq6OcIcbC43ofm+5VKReDsrTdlSA0eKNy+5LNBJXP7oWYcPJWvHZXkZt40q8T8Ge91zCoNXDgq4k42HUc+tR1Yt8Xc5Haeyh6hB3AVyOnYnW+vINM56fnYnDbFCyb/ANCBj2NrtHKCDALO83rmH+0Flpd1QJtr7ke7euFcq+9lGXzsb3dYPSKkbaEZQNmfmnCsMFG/+cwfoWRU1ej+KrOeHruYMQsm4ctbZ5E0e1Qcmlg8OC28rzgYrBlyxY0WzNInhMILjwhI/fItYtHTk4OQkJC5LnqR3W/f0L0AdEHqnsb0O+Bjh07IitLGa1SPsLCioamK/kdurYpivmdnJyMqWeEB4FAIBAIqo6HY4F6sv00PT8Nn25bgINp/g3zi5J856b4rqMBiZHne8+VhZtq3oHmoa25t0JliA+v3zcCvTvcLM8xKMTSpLHyTPlxjp0ERETB4cqAzVW6/EyKkZkMn4GS6HoKBbRPWQ2lKUka6HVAdLQkAl0s4aG0167XhsJpD0Hfu/tj6vR30axFDKz2DLhcksgVYm6AQQOG4+EB9+PGnh2gVmkxZ9ZXSD+XgfETXsLu3Xsxbux4dO7SCUFmM5YvX4FBjw5A//7/h59/+hWzZ89Fp07tERoair1796NZsyYY9/JoPNT/UQwe/Aiu696KHVOHaR98CofDgZdeHon/Nm/HmxPexc+/fIv9+w9i+DOj8OGM99C4STwWfbYE69ZtwPQP3wHUucjNT+bXqaCIDDSanvCeJ/y1S0neAOWlJEGgJJHiTJIVQcFGBIeeb972PnZpBI/KFFkUvNuOrksJgeWrvcvzbgVCqzHxUGAlUdp3X0HZ3mWvjdhYOVScF5o3GHJdUJWk7sDqrEa4oWnRH8E5h1bjaPgNaFuLfeiGncMf2824pv4h/PhfHO66vja0SMbWzbUwePLz6N+7N3rLpT0XD3JxZL8Vrbo2RVFX1KJW25vQo0UUNM5M7P9tETbouqFTbS1yj2xHSmx7NFE2zj6ElQfM6Nre7f8cyVuxudZgTH6+f+Hy3r3bg1ZlH9yK1PgORcdDCrZvB9pLFye4SJDKHX3qZ3lOILjwGK4dKtcuHhR/02AI7GZ9JVPd758QfUD0gereBvR7IC4uDlYfo+TKgtFYNFLu1JlsPq0bU5SwMjc3FxvzKv+PM4FAIBAIFMjzoRb7Sg/XAmadGdfVvR7R5mjUCavDB86n56fzHBDtYtuhLSst0wqgshXFeycovNKq5lLemopgUBvRILgJft32d7nzO3gSYgpCj5bXyHOAKjkBqq2l8+oLSFwdXlxuC5xu6fu7JOx2KWSQTq9n7erfM8StUsJvS/vQ9mVBo9byEHxBZikAi+fxLhSKyFKa69eoDdBqg9CoQSPUrRcPk1kDp5PCFFIYJBWM+nBERdRAzVo1EF0jhIc+0mpNqF+/LuJr10BkVBCuu+46pKWd46EN+/f/H2677QZ2DAuaNWuE7jd0g8PhYsc1odcdt+LefndBo9EiIjwMNWpFIYrtr1Jp2G+yYNSuE4+6dePZddvRvFkzNGrUCHv27MMtt9yEVlfVh9WejbZt27F9opFYYMDJoOao5T7J70OB9lWmSp3Q6fTc0O3ZHmSspvwSRFWJDgSdM1AJBPdkyNVCrdGwNpQXyvgSNEo6HqHiw7crF7eqeF4TanuVHITI1zWV5jrLglqtK3yWgfD37vsTCOn9pX3crlC/g75EqKULRZO2iN/8M9Ymsw9+9s+SvBY/b45H2yby+rrd0PrUWuzYuR8h3TpC+jOvCVpEr8JXf56AhX8W25GX+B92FIUW9CIF+3cmwxndHB2vvxV9e7UEsnLkdU4UWKQPCqflBP7+fDWiO1AQ1wDnaNIC0au+wp8n6JppVR4S/9vBc0/Uqq3Bqh/XIpUOyT4w0/cfxmnaRiAQCAQCgUAgEAgEAoGgEqBE018kA0vPygsYJD7c3bwPXug6Gh/3nY9Jt77L80DQMmfz86MwZBk9YvtUAMr1QCRlnOHTihIXXlOuyRwtX4il8ziXxidadQQ3spemeFIaLwRlH+99/UEjo5XR0RnnLrzY4A0Z2UszotzpskKlzueeB5HRlECakj0r1++GzZ7N1zVvGQeHIx92Ry6ublcfHbs04Z4RdlseasdHYuDAfhgypD/ad2gKizWDlXOw2M4hJjYEfe+9Gfc/cCfatG3Ejp/NjpnJj9mkaS3Y2fnsjpzCY9K6mLhgvt7Otr2+e2u+nI5ps+Wy/TPR+ZqmuKaZAckFTnyU0FK+1sAEaouqFB0qgiIsaPVuuF3FR/P7Eh1K4+1wOaK8W8r7VRK+3vmKUNLnhfB4uFBoY9CsThqWz5uNBd/9gn/2AJ0HPYxuNRUVy4Tw3OV4f0ko7n6gLWpwSUiL2i1rI+HnuZj/5WIsWbYS25OD0bLLVYgx5eLI9hTEtm/i4fFgx+m/FuDDBV9g8ZI/sDbzKjx4b3tEslPkHlmOL7/9Gb8s/gnLVh+CutuTeOy6KFCaG7/nCKmNlrUT8PPc+fhy8RIsW7kdycEt0eWqGJhjmiH+2DeYNudL/PTnFiQazFDb4nC98Hi4qAiPB8HFRng8XHzEaHfRBqIPiDYQHg8CgUAguNI4YwN25QIWaaA594DwhSu+AdSnT0CVkykvAfbFayscZkmheUhrnEhNwqHk4/KS8vNkz/6Ii6glzwHqFUuhKmtSaV9ERMPdqh2vWuxn4S40lJeMMtLa38hnGuFMRktldHxpRmZ7GkQTE+wwmVQIDdWUSuCoCsoympzajsQGEhQczjy4XMWTSVP4GlpHhUQKp8sCp90Oh4NNnTaeA0LZnx/Dkc+3o9HndCxp/7xi62je5syCXT4fHVPZn2/HltOURAgSJbKyUtg0n5/LZs9FRmYy93ZZnRYLt8mErQV18N+5UGzJronrojK5d4NnodH3voQHZZS892j9SwFPYSE/RwudwVjo8eAtOpDgoDxzyolB9yXdm29B5UJ7PJDnTXm8hwhvscGfB5Gnx4Ond5M3gd77gDgj/Xo8iBwP1YTzcjwIrkhEjgfBxUbkeLj4iPj+og1EHxBtIHI8CAQCgaA6EKYtyv9AnhGUD4Ig0cGwaKo0w6Ck0suvKrtRz5sQbRgG1H8KS7f+jfE/TJOXlp9fRs9HXESR14P6u08rJdSSu2EzuIa8wOvncrbB5fJt4A80yt1zRHSwOUqu+SaQgOBtGN20uQBXtTQgKFh90YSHqkS5X4279L+PnCqvpKsypW0f79HrlLeBcjbQ8516srW0UI534yrIgtsFDK2zT1og490XKMwSQcLIpejx4CkuFBSEQKd1ITRcmvdc5+3lQMIDCUElcSHyPFCSb28CvZPe+PJw8NdnlBwPnn3Fp9hUhmMWw9bIb44HEWpJIBAIBAKBQCAQCAQCgUBwWUFiA3lBUKFcEBSSiXCHhMM6YCRccfX5fKukkmObl4YQnSTId2goG3MrQGxEzWKiA+Fu1EyuVQx3w6Z8ykfWy6IDGRm9S2nJzU/nxseyCgW+jJhBQWouOgiKIJFCKZXNyHq7pVJHKs83PYUXmp8qsS+QkZqKIkBcSqSfLcqvQsKC0+GG0ymFUwskOhClER2ICyW2KMm9ibK8k77eLX8oz/BiPUvxtlcTYnoJbweBQCAQCAQCQfkgTwdPbweBQCAQCC41SHwgEYIg8cHW91E4OvXg86EFFQ/2EW+qw6ckGDx584O8Xh5IdHjjvhG87nbb4HBl8HqlIQsYnqJDZeFLgCitEdTpZPs7pedQVhGjuuApPpS2XT0FBE9Dtufodm+vCF/4MkyT+ECj/2l0Phn1vcMYXWi8RQfCVwYXX6JDWagKjwfCV/t5PrOSoD6hc0XIc6VDEZGoBMJXf6uM91SEWhIIriCU0ArVGRFiRYRYEX1A9AHRB0QfqO5tUBWhlnwhQi0JBAKB4FKkWzjQ3cM2R6GX/jnzG/ZDChtYHijM0k217kC8qa68BBjy8ThsPSYlnC4Ld3W4uVB4sLukRNU6tZTrQTPmCT4tNxFRcI6dxKv5lgTkW4vuuawCRElhWQLhz2i+c6cVbdoYrljhQblvf94LWrf0+1SrM8KtoRwQDtjtNAq/yDTrGXqpstqpNM9SER68DdSBRAuXylFhI783vozzBV7GeRMPJSWdN/2sClot+90a4eb7Vsb1lFd48PSU8HWM3Pyi3DNqt5RPwTM0ViD89a2y9BflWfo6l+c763kcT0HKr3gRINTSecID/aEiKD/V3egruLiI91cgEAgEAgFR2b9JRY4HgUAgEFxOUP6H3jWKckAQi07MQY6jfKI8JZUm4cETEh3e+GEakjOKRmGXBHk7LB09n9fJ26HAeRBqVRCMmoZ8GeV4oFwP5cXVszfct9zN61l5e2F3ZPO6N2UREgIZK/3hS3hISXHAanWjXj1dpRnULzVKEh50qnBo9CZo9Ub23NVwuh2w2/JYyWL9ochorRiTK9JOngbj7Oyzcq1yhQcFOmZlhSfyFh68RQciqkZRmLLUFEl4MJqUflp64aEyPRu879/XsaktSawhyiI8lEZ0IMojPNCx/e2n9AnlmpVQVefdW1mEB4FAcPkiPB7oQzuffWhXXyNIdb9/QvQB0QdEHxB9oLq3QVX8HhDCg0AgEAguR0h4UJJOny44hSWnv5ZmyoCSVNof81Z8hXl/Bz4uCQ6929+MJ3v25/MkOlhdiXC5JaOqQdMQGpVkMFXPnQzVsYO8XhY8k0pTyKmmhkO8TjkavCmLiFAevIWHzCwXTp2w4+pL0NvB81orcm1k1KVjUdv6Fh5UCDLHQ6c346OPZmDDxi249pqOeOrpYbDZslCQT+KAZKItq0HZF2UVHvxRWuFBoaIChKfw4Et0IEh4ULbLztRCq3Oza3Dy+aoUHspyb/6EB3/4ey6e/bOyhYeS+j71IUV0IMojPGjeYMh1gUBwmZOUlIS4uDh5rnpit9uh05Xty+NKorrfPyH6gOgDog+IPlDd26Aqfg+cOiONmKwbE8qnRG5uLjbmVe++JhAIBIJLG0pATdQzAaG6MC4iHM87LC0sBbR93/gHYdBIrhNZtkykFiTjVO4JHM7az5fd1Lw7TzjNk0WrVIUeECQ2NItryNe9cd9I9Gh1DV/uLToQTncGtKoItruGJ5lW790OWALHZC9GRBRcA5+hGDT8npeeBVZmRuG60HTodWZetHoN+41k45vr9Ho+rSpUkEZzE3a7G0cP23B1G6kN3SrJQHyp4Hmt5b02MuA6bC5ep7ZV4/zfR1qtia0Lw9y5szF+wkQcPXoUq1evQXCQAR06XQM3TwYuj4Zn+1Nxy4ZuukYqZbk+tVq6BvJgUJ47UdZnT9uXVDxRgfVhldQW5cHzuCQiKIWv07HlVNg6+r1P5OeydmFTo7Go/UsLXWtZKMt9+Tq253Pwxt910zNX+qh3v1L6h0JJ/UNpV8JTdCB87qspnkEjNzeTt7te5+FKRjgj/Ya5FR4PAsEVhPB4YF86YqSzGOks+oDoA6IPiD5QzdtAeDwIBAKBoDpgtLrwbMMkvJdYh6xb8lLfkNeDEnYpx56Fv1N/R1LBKWmBD0hwaB56FTpFduXzJDj8fupHnMo9zue9CdOH446696JucAM+n5SRKgkRXlBOB7vLd2gmz5BLhOqvX6BesVSe849neCWCRAclyTZZZEfXlr7DldHRigdEWUe+lwXFqOli509Lc8BkVCMkRF3iiOwLjbfxtTzX530MwpfHg07Hnq+pFh59dDD+/PNPeSlw66234tNP58OenwOH3cKXOVQ5fOqJ5+j2sl6n50j7qnzunlRW6CUFT08IEiKU+Zws8nggzU0Sbbw9HrQa6Vkoo/W9Ka3XQ1nvJ9BxfXk+lPRcfPUzhbL2B1/H8nUMNTWsB56eM8HmcLnGCODxoJanAoFAIBAIBAKBQCAQCAQCwWWBxaDGe6drY3TtBIyOTwQCDEb+Ihk4Kdl0EaKTvBhuqnkHOkVejzg5YTQXGyiXA1tO+RxIdCDBYW3KP5iz7wO/ogNB2319ZAHflvAUHcjDgYrNmehXdCDIA4K2USAxgUInuTtcJy/xICKKL+frlZwONhf+zfAQHQgV8F6CNGiAjOFUgs1R3PBIxk+lVAXJSXYcOmjF2TNOmE2XnuhQGfgzBpNIcF4YHJeDPWMn7rnnHnmJhDTP1rmKRpxTEmqlKHiKGYGM0J7PVXm2ZNRWyoXCklu1z1vxhHDY1bD5cCQgwUERHQLhT1Cg5Z6lMinP8/B+f2heKWUhUN8JhLdwU9q2ER4PAsEVhPB4EAgEAoFAIDweBAKBQFCd4KKDzHuJ7HuqeHSQYnjmfCiJkrwc/EFeDw82fozXlQTSZUEFPbSIhU5bFN6Qk5EOVUYaz+XgjctlQ27OKcxIb+zz/ilM+4v1itqJjOKegoO38bKiBmoybu7bZ0XLlkVGzrIaSC8E3kbYslxj2Q24KphNMTDqa+LvVTuxc+satOnQDTf3aAObNQP2fN/n9vR+COT14Pk8vbmQgoMndE107sow3Ht7PCikpZI3iQphEcXN296igz+Ph9JA5/b2pCiJsuaPuBAE6rO++n5ufiafhobWKObtQHi2h9raXHg8CAQCgUAgEAgEAoFAIBAIriymH4uXa0VhhfxBXg8zE8A9AxQPCH/sPretzKIDQfsong8qlR52a9lMb27YkJW3F/kWdqGekJeDl+jgcFqQnXMSmdl74HLZ/d6/WwvuHTL5hNRW3qGAyCBZdkO6f8iIGRXtRl6eZAy+FEUHwvO6ynqNZb8nNwosabBYz6BH96Z4buTjfGq1noPFkukzvFJp8PRsKA8V2bckSHSg45fFCE/blmV7l1PF+n7JY+pL4/1QGXgKJJcCyvMtq+jgibfoUBaEx4NAcAUhPB4EAoFAIBAIjweBQCAQVCcovYPbRYY1QONywaZTQxXA68GbMK3kCUFJmbtFyHVbJg+vVBHI64G8H+yObC4kEIohViHQSPS0s2e4sVCjMSIoKAx6TQTUGikxrMOeB4cjH7m5GXzebJaOExQkheYhkSEgrK1IpMjJ9x36yRhcsdHaTtaW+/a60KyFGmXI9VtNUEOt0kOrMvHwSi63DRq3ia/xDK2kUFqPB098iQn++pr3toH6ZHlRzmEMDixueQsOnp4SikFf7dbya1TWnU1RQ6tzkS5XDF9CQ3m8HpTzltbjQdm+WA6Ei4TS7tRevoSHkgQH2t9F7lI+EB4PAoFAIBAIBAKBQCAQCASCKxo3iQwawKUF7PqyiQ4ECQ6UFyGTTZUE1BRiqaLsObedTylkklotGf18GYQDkVdwDjk5acjNyoLFkgYVcnix2bK4hwMJDlTy83MLRQdC5ShhjLHcRiHmmtwo6V0q6v3gcAJWK2ApqPhYZ2ozz3L544LLbeFGcJebDL/uQkGBRAbv4oniqVKSwdj7eVYlZXk+Fc37QKKDguIZoda42ftV/KWn5dS+VGi0PhXp+vLOK4HwXF/StkRptgnEZ8eaYGpCa3mu/JT0LKj/lNSH/EGCQ1nCTgnhQSAQCAQCgUAgEAgEAoFAUGE0djdUrjJa/i8RwotsmpWCZ5imYHNRsmlPAhkHzeYi415+fnEDdJg5rrBoEYxQc0yxhMQv1c2Wt/TP9ONxfOoddqkyMBiANm01OHnCzb1RKkJVG84vFbyTUQeirMKQrzYsyTitEGgbX+uU43qu8xRBSHyoqIGeUM5hzXfA5dBwsYHwnio4nAVyrXQo16gY2stibCc877+0DGx4WK6VH94u+Xm8eFNWwUHpN+VtA0IIDwKBQCAQCAQCgSAgFGLJM8ySQCAQCAS+cKiBYLuTLFzyksuHurK3A4VZKk9uB2/oOJ54G38VQ2xFCTKH8uLNuLgsueYbq77IJOhLfKio14NO7+aOFapKsDwqbVUZ7XWp4MsIXBbxobwoBntflNS+U062xpQTrTHt+FV8vqTtfZ2H9qEwRN7CQFlRzq3VuWGQw3n5O2ZBfp7PEojyGtoVytNX5x89P3F8WfBub0/xoSIeDhVBCA8CwRVJHo4smYwRQ4dgyPCXMWtVEthPvysXeyr+W/QOXhjO7nfIcLwwZQmOVFxAvwxJwZ8Th2LIhGWsVv3IO7IMs14ezvrAEAx/4R38dkpeUR2wJ+DvWa9K7/zQEXhr0VakXdEvvYQ94xjW/jwL77zwLpZ5d/q8I1gyeQSGUn94eRZWJV15DRLo/u2p/2HROy9gOLv/IcNfwJQlR9g3w5VHwD6gkPInJrJ3Y4LfDS5NAt8b+55fNgsvK9977/yG6vSRJxAIBIJLF5VGhRyDmiyA8pLLh3DZZpllk/ImVAaK+KBWScY7MkYqpTSYZK8HT6OhrzwA/jDaAjwHr1VV4flQ1rBX1RFfAoQvSJTwFCbKKwyVpf8phuwZe+N5CCASkbQuN0Y02MOXEyX1aX8iB0FCgWfxh7T+fJckOqdKZYTVJi/wwt9+lyrZlBClnB5CSjsrYgN5TEXXqFXqZ+2PQM+lNAjhQSC4ArHs+Aafn74G46bPxey3ByJ2/Vz8egVbJHZ/8xH2NrgfL0+Zi7mz38fzHRLw6ZID8trqQ96GH7Dl6jvQQZ6vVpxbhY8+Po42w97H7LlzMWX8AHQq/e/xy54D38/B/quGYtIM9g5Mfx39gpZjxpX80nN24JsP/4G1WX88fHO0vEzBgh3ffI7T14zD9Lmz8fbAWKyf++sVZpgNdP+78c1He9Hg/pcxhb0Ps99/Hh0SPsWV97EYqA0U8rDhhy24+o7L7ZMx8L2dW/URPj7eBsPen425c6dg/IBOqOqPPEourSSYFggEAoHgSoPs4xrZSE4JoSsbN/xYRv3gaaw1BukKk0cT3nH/AzGqfracBON8NF55IFQqDXSqaGjUoVCrpGTHFfV6cFaDwVCVgWc7KwKDd/FFRZ6PL4M09TvPQnx0uiXXqEbW2c3Lsw2LRAdvFAHC+9ie/bkslCRIEGSr15fQDEGmsPOKIupRSCXPUl4qsm8hrKH15DFWDjzbnEQHX8/3YiCEB4HgisOC7WvTcMMDXVGTfT5rQpuiT98m2Lml4q6ilyot+7+CQV0bIoK+jzRGxHa9FvUKLNLK6kLeVny5rj4G9apNedWqHafWrIT53sfQNdbI718XVBs1I6R1Vz5ncepEQ3S9IRZGfvMRaNH7FsSmnZNWX7G0xYDXH8fNLSJw3k9Ry3asTbsBD3StydZpENq0D/o22Ykr62MwwP2jJfq/MghdG0rrNMZYdL22Hq68j8VAbSCRt/VLrKs/CL1qX26fjIHu7RTWrDTj3se6IlZ66RFUuyaqzUeeQCAQCARVQJhejTBD0cjoMH24XCs/dAzlOE53+YyS3IBY6PVQgLy8HF7KIj6Mrp0g14pQOYDn65+GSmWAVlsDOn1taHWx0GgjodPEQK+tA6OuKQzaBjBoGhZ6bJSFgnw3QsOEy0MgSDgoSTworUdEeQhknFYEhOebnsKzrU7LS0uP97HLIz54iyCE93FtNlYCNI9yH0pRuBQ9IUbW3Y1nGu+T58oOeTt45oZR+ldFBKqKIoQHgeCKI5P9a4KGkfIsQ9OsBWLSzl2x4ZY0Gk+DEoWZWgdT5+byfHXAiQNLViC6Xy/EXW62tUohC8cOx6NLRzkoa7WjBjpel4Plv56AhV5yewb2L92AoGr1DniRmQk0aYiij0ENmrWIQdq56jLkSsM+F+UqQWGn1plQ7bqE8wCWrIhGv15xV5Ygm3UMh+O7oNp+5AkEAoFAUAWQt8PZUyfkucohTF80LKBi4UpUsseDiosPVHLyU5GVn1RqAWJ0vIfXIvtJPLp+MtSaUGh1NaBS+zdKqlQ61jZBMGoaQqf2nSDbH2dSgOga8ozgPEpjDPYUHPyJDxU1Knsa430Z6L3RakzFiqc44CkQ+KKk9WXFpbJDpXGwvuyQl5TMpS4+VARP0cEbTxGitH2m6DmXPwybEB4EgisOG6xqEyTHSBmNBpqUVJyVZ69UnNmHsGTKXOy9ejAGtK4+Fhnn8SX4w/h/6NOgWqoOjAIU6Aqw/1Mlz8dQjHhrEbZWhyQHMpE9nsFD+h8whnI8DJuEFVH34oFq9A6ch80KtanYpyAXKFNSr/RPQW+cyD60BFPm7sXVgwegenUJJ44v+QPG/+uDK+6jsaAAuoL9+FTJ4VGN8roIBAKBQFBVuNyArka8PAdcH3OTXCs/V0W2k2suGA0hCDU1RJi5MULM9WA2xsBsqIVgU21W6iDIFM+XhwY14PMhQfGIjKiH6KjGqFWjBWrVbI6I8AYIDakNozEcarUkZJD3AwkQgaCcEFRIfKAypt5ZaLQ12O9jKSG17fQZnPtpBU6Om4rDA8die4s7sbfnY3w+eeaXfBtCp64Fk6ZZqb0fQtjhzyR7JZIQcEpj+PUlNPjzfiitIdkfJYkNZcFTXPB1zLKIDyVdEwl6bpcalMacRIjS4kt8qGgy6UuNkvpEWQSIiiCEB4HgikMPg6sABfIcx+mEM6YmruTBBvaEZZiz6ChaDRmFPo2vnC+LkknBn0ssuL1PgytrRG+ZMaDB7cPw1rS5mDt3Ol7vZ8Rv81fhSg82JOFE0rKP8Jv5Ibw7m93/zLHomf8jPvrz8kqkW6noDXAVFPsUZB+DTsTUrE5DruxIWDYHi462wpBRfVCtPhaJlD+xxHL7lSvIGhrg9mFvYdpcOa+L8TfMX1U9PvEEAoFAIKgKCpxuHLHrkWCTzGStI9tVKNcD7UvHIFQqFdau2Yl33pmJEc+9grcmzMCBfUnQ60JxOiET0z74FOtW78KkiR/h2WdeweLv/oTZGA2NKgTbtxzF+5Pm8f3Gv/EBduw4CpMxgu1bfARyabwfSHygPA7cy0ElGVtJWFBEBhIfcjfv5ssVMSJl1ld8vSJAqFR67v1QGvEhKloFlVqFvbtcyM8HThxzIy3VDbdbiBEKlNC7MpJ6+/OGqGoczuJ/c5WW8ng+eIojtL9SrFZrYZ8qi/igIB33yvhjyZ9QE6ifBRIfsrMrPnBPCA8CwRVHOPt3GMc87A/Og/uREh155Rqmz63Cgr9rYsBTvaqfcW33H1i6fzWm0kh3Gvk65CNsPv0zXh8yAcuqjd05Bg1q2GExh0g5DqBDRItu6GQ9cYUlE/bHPvy5vQn6dPXI8dCrO4I2bke1lR7Cw4HDxzyEJycO7k9BdGT1kefOrVqAv2sOwFO9GqO6fSwSu/9Yiv2rp2Io/1xk5aPNOP3z6xgyYdnl/17ENEANuwXmECmnDX/nu3WC9UT1+MQTCAQCgYAwWivXeG11unE4x4GlHna2O+reK9fKBuV18NzX7VahZcur0b59e9xzz92IiozEC6PGISfbCpVKjV9//R3ff/8zmjVtjG7drsPChV9i/4Fj0Kh1+O7bnxAZFcn3a9a8Gd6cMAmJiWnQyd4KCkFBIXwaUHxg59JopGCkJCyQdwMJCyVB29J2tL2CXh0j1wJTt74KTZqrkZPjRlQNFdLOunkIJkFxvI3CgYSECzFKPRBlFRs8BQNPSis++NtfQaNxQ60uey6Rko5bVrzFC0UYudh49i1FgFBKacjMSa6QACGEB4HgisOIdl2jsfqbtUi1Qwo/9PNhtOlY/tEalzoH/tiNxnd3QGj1sSkW0XoQZtOI18LyNDrH98X4ua+hV+l+C14RNLk2Hls+/xsnpCQHyNi/Btujr0L1CGkfj/rmzfhnR7qU48FpQfLa9TgUHYmKp8S7TDG2Q9fo1fhmbSrrDVK4oZ8Pt8EV/DHoxQH8sbsx7u4QWm09oVoPmu3xucjK050R33c85r7WC5f/R2MTXBu/BZ//7ZHXZc12RF9VjfO6CAQCgaDaYavknMUkY9go3hJjV4EUxogEhAcbP8br/jCk2hC9Mh0NZpxA81cPodO9W3H1U3twdOA7OD79S1gSz/DtwsMjcPNNt6Bz58647393o6CgAElJZIFXISoqCq+98QLu6H097u57C2JiaiErMxsutwMT3hqDRwf/H9q0bYHbbrsRERHhOH40gYda0ql9/9on8cGnAMH2UfI5JM/6qtC7obTQ9uQZQahVZuhVcSWGa9FqAb0eqFVLhZAQoHkrNVJT3MgtfW7si4JyX97lQnApiw4KJD6UV4DwNPYrxvmyGuk9j+F2apCfb5Hnyuf1UBHy88qXOL4qoX6itKcSas27XChUbuHjJBBcMWzZsgUdO3ZkNUqw/BFmLj+MAk00OvcfiUHXRl+hBqiz+HPiK1h8Up5VIOP7FWFgKis7MH9CMu6sdvfuRNrWrzBn0QYkFGgQUr8rHnv2frSsLkO98/bh57lf4u+DabBpTKjZ6jYMHHSFewClLMOE13/GaXlWgYzLr5HqRgmVP5qJ5YcLoInujP4jB+Ha6CvoUzDQ/XfchYmvLMb5H4ty21wplNQHPNkxHxOS77x87r+ke3OmYetXc7BoQwL7ng9B/a6P4dn7WxZ6txT9Hqg81u6UklJ2bVObT4nk5GRMPVPx8AACgUAgEJSHMJsDWfrKTQ4boVejdZgOjfMTESuH6cyyZeL3Uz/iVO5xPq9AogMJDiF7A1vRY/v1RIv3R8lzwG+//Yr3338fny6cB5PJhJEjRuPj+dOg1Vug14bh6SFj8OSQx9C5Sxv88/dafPvNYi5cNG/eHHFx8eja9XoYjUX5zFwuSqxL4WaccDmzpYWMYsZFlRoqvTSv5HMoL00+m4Tgzq153eo4zs5bZOgtTcifFMr7wP6Liatk9agSKcnAX9HQRsrxPUedO1X5ck3C+xz+rqmi11JRfAkGpfEk8Cc0lGZfQtk/O4vCh7H9zM5S7+tNRcQKRXggjwdPEaIod0T5rqm8ULsofYXObXDV4nVvSJxU+lygPpSbn8mngcJRqa3NERsbK88VRwgPAsEVRFUYGgQCgUAgEFxeCOFBIBAIBNUBs82FArUasn2vUlCEh0O/folaoUG4645e8hpJgNh9bhsSck/AMX8d4r9NlteUjLF2LbR4byQirrmaz48ZMxpPPT3Yr/Aw5KnBaNKkIe69tz8+XfAJateux/crCbfbAacjg02txYUHjQEqrVEOsfQSn5YXfXwttFqxgNftzhQ4XUViR2mM4JmZQEG+C7Fxl24QlkDCQ2UY+ksjPJSWil6PYsAvr4G8vMIDUZF9Fc6kuLlnDeUUoeOV9z7KKz54ig2e4sPFEh4IS650L3TuigoPalJ1ZBxO3300kPAgQi0JBAKBQCAQCAQCgUAgEAguK/L1arxYLxFae9WMp/1t2TLstxuQS6ENGRR6qWvMTbg9rWOZRAeCQi5t71+UI2HkyCIPCH/k5OThvXffKxQdMizpOJpxGFuSN+K7fYswZ9s0/HXsN15oOUFJoyl5tEYbwecVVGrJCGo7nVoh0YGg/ZVjUAJsTwIZ7BWCg9m9FWkVlyRkiPU0xirzgQy0ZUE5Dhl+lXK5UhHDemUY5SmUl17udhfDyH8pUhn9VBGF/IkNpUUIDwKBQCAQCAQCgSAg5Ong6e0gEAgEAsGlwAcn4jGq/mkYbC55SeVic6uwOE0Di0sKC0QCwv7R5Q9TtO3BMXwaExOD8PAoXic0ag0MBiO0Wh00Gg30OgPi4uqhXbt2fD2JDnO2TsfcbdO46EDiw7GMw/jr+O+80HISImg7Qq0OKgytRLDb4ORs3iVVKoiSH4LOU9oktQouJ2AwXrphljypTLHBm6o6bnnx5X1QWipLfCjPcWw2VqqwKb1zOKjdumLFMwSR97aXAr7yvfjMAeODyhAfhPAgEAgEAoFAIBAIBAKBQCC47HDqVFx8iFQ5eOilikL5pW1uN9r2uAWPjXkdVidgUgNGteRVkbx4RWHC6PKQuWk3MjZKxv+I8GjE147B9BmTEBxqBkVCV7HzvPnWy2jZ8iquFpCQQB4N76x7rVBU8AcJEbQdbc+hvA5aE5zqfO4JQeT+V7aE0v7I8TiOSqUplfhA3hBUTh5XIUQMTOeURnyg9qVk4oFKRSBjv1IqQkWOUZF91SpAo6l8IatIXNDCkmvlhea98bXsUsCzb5HQ4C02eHrZBPJUUsSU8ooPQngQCAQCgUAgEAgEAaEcD0qeB4FAIBAILiVIfEjW6XnopYqS63DhQLYDuxGJfbqa2JFhg9NVJGgookFFSFm8Qq5RcuY0RES7UWBNgc2RxaapCI80QC2HRtqStJF7NJQF2l4JvQSNHipVkVGR8jNUBr7CNSnigyIweBfi4EEratTQIjrKWLisInge+3KlJPHBoA+DzRKEvBzDeSU3R4dg06XlkaoICBXxoCgLJBa66H8VpEhokIqCIooEEkaCzeFyTSJQIuYLgb9r9SVAlIaKeHII4UEgEAgEAoFAIBAIBAKBQFDtcbqBTJsLpwucSMx34qzVhXi9ZNQkTwfyWKgoBR4eEy6HC3ZHLh9N7HLZ4XQ6oEENvo7Eg7KKDgoUeqkw7JImlE8rk+BOrfnU7XbC6XLD7dLwonKFsEb07f2QmOBAdo4L4eFFpsjyiAaK2HC5Cw6ekPjgr6hUavz++wo89+wYXh579JnC+ohnX0JBPiUS9j3iX0X/yGNCpZO8I1RaXryX0bxS+DaKN4W8fbHisY6uLRAkPvgrlQa/9Ysfuos8I6iQCEHCRSCh4nKkvOKDEB4EAoFAIBAIBAKBQCAQCAQCH9QzSVNPwaAiBBIvtGpp5DSJBpTLoSJ8K++vhFkiQmTBoKKEdL6aT0l4cLu0cLk1vOTlOpCWboXDGoMzySHIzozGoYNuJJwKgtkUg2s6NUFYSF2YjTX5/kRJAgIZw026Wgg1NUKouVGxfasDbrcL9957F+bNm46ZsybDbDbjyScf4/PzPpmBsNBohAY1QJApHgZ9JELM9dl8QzatC50ujLVXDIJNdaDXxLFl9fjyIGMs274OjLp4NqX5OJgMNWHS10AwW6921YReHcv2jYNOHcnaP45tS/vEs23i+Tp+Pl3xkf6euFSOYiU/P6+wEJUlPmg1Kmg08sxFxJdXxMUWH6iNS5O4nAQuTypTGBLCg0AgEAgEAoFAIBAIBAKBQBAAy+lUuVZxlDwRKlXx+PBqlWSoPFdwrsScDiVBOR+8jxF5T0+5VjH08ZLxf/eeY/jsi5WYt+BPfPH1v/j9j23YsfMEjhw9hXlzZ6FmjSC0blkTLZrVxIb1f+HZ4aPwyssTodEY+f7eeHozSMUIDUx8hP3GjTvx5oSpfve9UrE78qHWFsBgciAyKkxeCpiCVAgKVmP9+o14acw7ULn1rP/ocOjgKYx+/k04nToYdGFY/+8uPPXki3jmqdEYNeJ1ZGbYsY4tGzH8FQx7egyGD30J69bshJ5tm5lh4/s+8/RoPP7YCHzz1W8wGsJx8GAiP8cnc79lxxmDQY8Mw3df/w6dtiiBuSe+DNfGIElgKvAQHyoDh8PNi8A/JD54F0+vGm88BRNLnpU/MyrpZ8v+GSiEB4FAIBAIBAKBQCAQCAQCgcAHWQ5pGtGlcrwFjLVr8UI43cUNsBqVFBv+WMYhPq0ohbkePAjuXLH7IPFCyRXRtEktPP5oLwx7qi8efeQ2PPC/Hrj1po6wWW3YsWM720IFrVaPTZu24YsvvsHgxwfivv/dA5WKlpuh14VAqzdCpw2GRm3goYEUSGzQsW10WqlNLAUWHD50hG3BlqtCYdBEwqitwY9B26jVerbVxQ+5U9k4nRbY7TlwueWO6IHDZeVeJ6cTT8tLJI4dO85DIR06mID33pvO2rwvJrz1Em67vScsFitbNg297+7Flo3DwEH9kZ6ewdpfj/cmzUBERDgmTnoVI0YOxddffY81a/7jIZV27d4Ds9mEl8aNwmODB+Cbb35AXg4ZrX23OYUd8gcZsSsLg0EFAz16QTH8eVv4ExsCofJ4lt4hl0oKwSSEB4FAIBAIBAKBQCAQCAQCgcAHJwukqSIWVBSj7C3AcatYUQMuLVQoyo1wNPN8waA8ZBQUeTwkygmhm3w2qdxJpmm/ehNH8rqKXXpIcDCcTjWSU87BYnHCaApBYnIGzGYDX09Jsm02IDk5Ba1bt8JVrZqhWbMmXFQwGqKRdtaOsykOGLQ1YNRHQq2jmDkqbgQnQcFgiIDNqkPmuSJDKYVe0utpXTjOpOYiPdUFkz4OBl0EtFegNwQZid3uso/oV0GNFX+uxnXXX4Obb7kWUTX0uPX2bqhRI5KvT01Ng9VqQ4eOV+HefnfhLJtfv34DHhrwP0TXNKFt+6a4867bsWrlv1x4oGd97313oEYtI5o1b4yCAvZisOXk3eAvNI+S90ARIRSvh8rEanWD3YbAB4rI4FlKiyJcmM2S8OctPiilJITwIBAIBAKBQCAQCAQCgUAgEPhA8XggwivB6yHiGiU/ggNOdmy3KwhwmaFyFY1Qzig4J9cqRoal6Dg1o4uGhSviQVnwFh10OmDV6vV46OFH8cYbE/DwgEex8LOvEWQOQUiIbKxkG86a/TE+/ng+Nm7chAEDhuCFF17mIsVLY9/Cs8NfxJgXX8eQJ15A6pk86DQhgNrFvSG0miDM/WgR+t37MIaz7aZPn82PqVZrUGBx4YUXX8Err4zHuJdfxzh2LLeD9vGd2Lpawtr+bFoa4uNj4XLb4XDmwm7PhkbnxPgJ47B1y3a8/NKbGPzoCGxcvxUF+RaEhYUhIiKE1bN4/4yPi0F2djbUHk4NPKG40ynPlYyS14FC9lCpbHQ6FXTC46FKIfGBSpAprJiYRIWSaQdCCA8CgUAgEAgEAoFAIBAIBAKBD05aisSHBs89JFXKCXlNxPaT8izkF1iwe9cZbN5wCiv+Poglv/zHlxONIprItYoRYZRGt1OCYo1LBYcjh89TuKVWKxaUOuwSiQ5NPnuncPtTp04iKysXH300D889Nwzz58/Gu5MmYenSX5CYmMAFBwk3HhvcH4888hA6duyATxfOxDvvvIkvv/iaj5ae98k0fLJgOlq0aIZZM+dDq6F8Dlqex2HZ7yuxevVazJw1BZ9+NhtPP/04PyJ5PHz11XcwGAyYN3cGZs2airy8fCz/YxW0at/hZS53aKS6G3ZWI4O/m4afw606P/SSmrVNIW436tWri2PHTvAwVnptGAz6cOg0ZrTv0BIfTHsDcz+egrvuuh0LPv0cIaFh3IvhbGoGtFopr8apU4mIjJT6kDeKD4avkD60rLDIRmtl5LyJTalUFnY7axnh8VAl+Hq2ZUUIDwKBQCAQCAQCgUAgEAgEAoEfdkr2eu6tUBHxgfYl8SEvvwB79x6C1eZAeIQJTZvWQrfrG8PlkozJimBQURpGNOXT5AIVJqWEY9rRYLhd0qhzSUyYhJhn+vN5X9A2tJ5ECqoTGzduxKZNm3DgwAE+8v2GG67lx2zZshkaNGiIPXt2c48Igu4nNMwArVYK0xIWEcTuNwgbNmzCHXfeirBwPXQGO+7u0wvbt+1AQYGdG881ah1WrvwXffrchUaN4tj+Tuj10rB2EjV27NiF6667Bqln05CRkcnrmzf/B43KiPMTVEvlisTtZu0bgsTERKxbswUr/96KhZ9+La2CE7fe1gM7WVt9vnAxtm89ho9mL8K2bXvwysvvYv2abTh+PAEpKWcQGRGByMgw3HJrT7bNAhzcn4w//1iHFStWonefO9ixAod6CmSgDiRCVAYaNSseeougcqmo+CCEB4FAIBAIBAKBQCAQCAQCgcAPazIlzweCxIPyhFwiTwfF28FgcOKq1lHo1LE2mjWPRt26IQiP1MGFfL4+whTFpxUl0iQJGLF6SWyw6snr4SycjqIQTLHDHkK7/b9xcUERIiikEs1TofWECm5oNC788svPfL6gwIKQkGC2TA2Xk611uxEUHAy7nc4lKQ8utws8j4UHJEaQYBEZGcHD9lAJCjbxEEoOu4OUBbaVCvn5+YiKimLHkEf5y7hcbnYPDqxcuRrTp8/iZfPmLQgKCmJ7qaBx+w63dPkLEJL5v0uXTuxepXukEErNmtXHg/3vx8cff4ZVq9bijl490aFje9aMbsTGhWPSe+O518P8Tz7n7Va/fj1cd10XLF78C95/90Pk5ORi1PPD4HRZMWLkk2jUqAE+nD4HvyxZhlGjhuHqq5tBb9DxY6rV1AvcMOh16HFDN/7sA+Hd3p4iBOEvN0RZYN2B9JdLjsq4t0sFz2fmia9l3qjYB8Ml+HgEAkF52LJlCzp27CjPCQQCwZXJU089JdcCM2fOHLkmEFQvLtTvgeTkZEw9I2IpCwQCgaB6EKYFhtWRZxjHp3/JS0ko4ZUUTwmKnW9xHKEa++ciyxyvE3p1bWjVEbw+Z9s0HMsof5LpjrHX4P9aDuD13JyTmJ5Wj9eJ0fGJoJBFak0o1OrSjD53QaOxs6LBCy+8gnbt2uGaa7pg2LBn8cknn0CjNSA0xIThw5/DHXfehRbNm2PEiGexdOmPbB8nfvrpD2zatBnvTX6DCwxjR4/n4ZUGPNKPCw9r12zDzJnz8M23n8BmT4dBH4k335zKR+I/M3wQ28aF1Sv/w4IFn7NtFuHlca/zMEKDBvXnxnCn04Vjx06hcaM6yM8/C6dKEnB8UZYEu5cSFIZKrwvjibfJlGt35MLhskCnCeK5LShEFbUTtSclg6Z+ZrVnQ6cNYvsY2TISh0jXYe3lskKj0nORh5JQO9lxXGx7t4uKli3WseKGSsN2YMdUs3MSLpcNubns+RjCJc8UrQp5liS+zhtv0aGq2v1Migs6nRqRlaPVVRqK8FAa43xVQddQFef3FFX48W2NEBsbKy8pjvB4EAgEAoGA+Pd1bqi7adJmFEXLPInPHuqI1/+VZyuFf/F6x4fw2Ul59oLgwLHFL6Bvt47sHl9nV+DByc/wELtvuveicqGvTyAQCAQCgUAguLShPA9fJMszDBIS2n01ya/3AwkOVNqzbYpEBztszgS4VXYpRr/KRUv5OsLmSpRrwC0N7pRrZSfCGIVbGt7B6y6XHQ5HcUP8e6drcwO105EBhz2Ze0A4ndk8ZBIZrGmqYteYm5OJd999F0888STmzfsc06bNweHDR/kxmjZtjPbt2+Htie9g08Y1eP/9D/jyW3r2YMdycM+E5OQsnD1L55a8GOBWw+Vw4f4H7sOSJb9h0eeL8ePiP7no8PDDD7BNaD8nN3DfcstNWLr0N8yasRBffP4TPvtMEnnIuE5hmpYs+RVTpszE99//ggkT3mXTH7kh/UoUHQiHswD5lhTk5J9CbkECrPYM1s4FsNjS2PwpZOcdY+tO8HU5+SfZ9DTsjhx5nxNs/XE2Pc63y2Prslk935KMPMtpdox02OxZKGDHOpd1BOmZ+5GWcQBn0w6y9cn8eFSortLakJl9jG13GGfTD8lXdz4Xqq21WhW0JJBcQlwqooPntDLxvK+Sji88HgSCKwjh8SAQVAASHmadRtuz7Mfy15/gfh7ClISHfjg2ZAvGd+dbVQIkPMxFw8VfYmDRoKOqJe93PH/Dl2j21ad4sqk0WqUQEh76HcOQLeNRabcYgJOfPYR+x4ZgS+U1qEAg8KIqfg+s3SkZQrq2qc2nhPB4EAgEAkF1hDwfetcA6hnlBQxL4hk+TV68QhIc4mvyfBCeOF00Qv0snAhsqNOqIqDXSN+3fx37DX8d/53XywJ5OpDHg91egJTUXfgpvTGytFqoTWHyFgwXMLpOkdDhjVZrhE4XhNw8G1auXIPjx09wj4d27dqgS5eOMOi1yMrOx08//YqjRw8jPj4O/fr1QXh4KFJTM3geh9tuvQWnElJx7Pgx5OVm49Zbb0aQmZJH67Bnz378vuwPuFwuXH/9dbjhBna9tlx2zflQ69TQ60Oxbes+rPhrJQ/L1L5DW5xOTMY999zJjfBHjiRiFbuu/PwCNGnSCN1vuBYmkwr5llT5Ds7nchYeqgLyoqC2pClB9bSzZ4rlYAhkPCejc6D1nl4PVefx4GZ9FYiKLh7Sq7rjKQhUpQDC+4CujV+PByE8CARXEEJ4EAgqAAkPcxti9t1rMCltFL57piW0V4rwEEhcEMKDQHDFIYQHgUAgEAiqnm7hQHcpKlJAyIPA6cqCze07JI0vDJqG0Kgk429ZxAfydOgY2wW3NJS8JbKzT3Ph4evsq6A2hhYXHhhqB/BCvSLxIS8vB0FBIbxOIXk0GgMreqjVFHpHCppCORdcThv30zhyLB/164bBZNLRjQJODZxOOw+9REghgQrYvB5p6bk4cTIZR48moEnj2mjWpC5CQuke3Ww78r6wwuHK5+F+KByTSiufn0ILgUIIkXcIHdMJh9MCrdoItYadFxRCiO3ProlCBjnY+byp7oKDr9wW1CaK8OAJGZLz8/MKxYfyGK09BYmqFh8yM0h4UCFY6raF57u8n7m3iFLcdB+4TaV9JeFB2q9yhAfPa/KSEgKEWhLCg0BwBSGEB4GgAsjCw+J5MZh1+9+4+Y/3cFtQceHh39c74u+bi0QIz3mqv5/bB81O/oN1JywwdhyEUTeexndz/sL+HC2aDJyGT4Z3QBAXHt5Hbp9mOPrnKiQ6QtBx0HS8N+RqhLJjZm+eimfGfMf2scNUuwdGTJmEfg21hdf33ZvB+PDZyTj7v2/wpady4TiGxWNHY+a6E8hBCFrc/Sree/EmxK5n+436Td6IuBNTPEWGAMIDFwl2PYTVH9zBrpsvwEMPsG3XsG3zN2PqM2Pw3f4c2E210WPEFEzq1xBafn+zoB/aFke/+R27zjkQ03UsZk3rg5OsjYpdSrPhWPzlQER43LMupD5uf3kuXu/pP0invxwPIqeDQCBxMYSHt1sJAUJw+fLyXv9hOQQCgSAQ5P0QzkpdI1DPJNUJSkSdnuvE9dFJcLklw25ZDKEq6GHSNpPngAxLOr7dtyhgzgfycKDwSiQ+EGSc37vvV17/2d7Fp/BAPBO+n08VwYHEB0KZD8S+gzlo1CAYBr1klNS6i+9DBkcyO7q5OAA4QaGc3Ni7NwkHjyTCbnNwEaJ1y/owGnRQ85wDbDt1Hs8x4FTl8eP4wl97+jOyV1d8tQeh1qrZs87l4ZpIaPBFecUHX8JDVT0Db48H7/utymdPeVIofwYJOCSQSbk1XHC67GwZuURJJnd6FykkVmnQqA3sfYqARkVeKCo43fk8XJaCv/5N4qBBF87Oy95BdlqrNRuZOSf4euVZUC4QnTaEvWfSdVKILcrtEQg6rl4bBr0uFA6Hi12fit1PDg/LVYjI8SAQCAQCQSkJug2PP3wEn/9QjiQHkd3w/Od/YcP6Ceiy5VdsCnsUc//agPUf3oYzX/2OnfJmRGS30fhuzRas/2wACha+iPm08sxijJlsw9DFa7Bly0YseTYI816Yj8LImdn/4O1Jx9BvweriogMc2Dr1acxyP4TPV2/BltVzceOBl/HMfLZn9/HYsng4mnHBga3z6dnwG0Z19MzxIOWBqNfjVjRbvwpr5d+hJ1f9ieQ+d+I67RksHjMZtqGLsYYdc+OSZxE07wXQ6STyURD3P0z7dQ02/jkajdZ+h1WsObuP34LFw9kfUHdO4YbRLV8ORD12d19P+gftpqzmy1YvmYS74+TDCAQCgUAgEAgElzCU94FEhjWZUv6HmQlSWXoWWF+gLRQdyoobNhQ4DsLpln6Ik5jwVPsReOn6CbilwR28NIxoUphAeghbR1NFdLC7ziAzdzuvEzqHGy5LtjxXnPIIDoTV6oLd4YJWI817iw4EmYJJTNCwChWdSg+d2oA2rRrif3264e47rmVt5ML3S/7FT7+uw579J9g9s2t1aXmSY7j0rDHoBJJRuTSQEbY6Cw3eFLUF5UIww2iI5sVWwNrZafUrOiiUZ7Q87SONuK/650Gig06OJkxG+Q9ONcFHxxpJC6oQEhmoPQ36cBTkafDHb+ux4JMf+TQny81FgM8XLsGXi37lCb5LA8ludFy1SoepH3yMj2Z9xupeoZJ9IiUJp/1++uEPjBs7ERqtRyw4hnS9Rljz1ewaNyAr08GFk0DQekperteFYM7sLzB0yGgcPSIlpi8tQngQCAQCgcCLpn0fQuhXX2NzYPH/PEJrN0Csmf3y0RtgQCiatGgAPhtfB7F2h0fS6lDUblAT9BNC3/QRDLwpHVt2nETe1vX479j3GH7rNejY8RrcOvo3pJ9KQuH4hrzaeGjyi+hW0/vHxyFs/FePfoPvQR3poHhs8K049e8GlE4+UUQJpcjiRL3bcXerNfibKw8nserPZNx6U3to87Zi/X/H8P3wW3FNx4645tbR+C39FJIKL5TuvTFC2bVoI6MQLi/1TTzqN07DT+NH4JU53+G/U6Fo1dK/twNBng2+ikAgEAgEAoFAcOlQsQAjJD5YncdgcxaFQpKSRt/JCwkRSi6HRhFN+Hq32wYL28fuKp7n4JHaJ/FEraJR056QYBBmLtvIHxIdDh7NQYO6ZmhIUSgFKraZJEJQCCVWVwMhQUZ0ad8MA/7vZlzX5SqcScvEx5//juV/7cKJU+dgNNSCyRALg66mJERwEaJk/I3yr76oWFtGwmSqA7MxjpeIiKYINteGBr69VsnboTyigyeK+FCVONgf2XabPEOoVcjXl94wXl7IM0GvDcGhA6fR/4En8OOPS3H2bBqWLPkds2ctYE2u5onYjxw5Ju/hH0UU0OlCuZihkJtLnj+0LogLGUZ9FPeGIO8DDdte8rjQ8+tQxA0S8rKysnjdF1abDXPnfor8fIu8xDdqdlzy5NBpg7Hy7034b/NWvPn2ODRoxN5Ftp6uhwp5UARCCA8CgUAgEHhTqw8evXElPl0iJYmrWqywsO98LQ3VINq+iN98iQBEbFM0onhMF4xa6HFLK6z5ey3yTq7Cn8m9cEtn+TrRFi/+5nmd5c2DEYTbJv6Nz1/phSYFmzFneD/cO3Wrh0gjEAgEAoFAIBBcnnyQ2BTzjjXg9fIawx3uDNn74Zxcikaok9BAxeHK4AJFgfMgXB7rfaFWAfWDtOhWw4A+8Ua4KFeCPggxNVvCbIyFQRtVotfD4WO5qF83CKEhlGMBPKeD3hgEgymYTzVaabk/SKogAUKrVcNg0MNsDkajRvVx683XYcjgfrj1luuhUptx4GAS/vprAxwOPeAywM0KTcG9IYRJs7RwA7IuGv+uOYjY2HheqB5kjkdYWA0EmyIlocGzeIgO5REQaH/PY1D/L+kdKM95qD+TkKWgclBor6qHhAdAj0kTp+K223pi3vwPMHbcU5j7yWQ8/PD/2HvpwKjnn8aIEUO4J0KwsQE07niEmOvBqI9EqLk+nw81N2Lz0dDrIvi7l5HuRMa5ohCQdB6TIQoqd6i8zsaWhcCgD+MJ2PVsatLXQk6WCufSS+9hRYJGsKmOdA1BDbmoocybdPV5nZYV5LsRFx+DV159AdE1wlnburgY4bAFsfeYzh0tH9E34i0VCAQCgeA8tOh877048+W32OVlAT+dcBoO2JC6Zyn+3iUvLDMOWK10YHacNTPw8epmuKlrPII6dEbbHQvwwdIEtoZWZ+PImv9K4bXQFNd0t2Hx/J+QQDvaDmHB/D9Rt/u1qGj+6lo9e6HtmvX44e8/kd3vTnSghUEd0LntDiz4YKl0Pna12UfW4L9SuFcEB4cCRw7gEO3nIC+Qg/h32TEYW/bCwJGTMP3Z9kjZcQCBJB/K8aAUgUBwaeJM34Yfpo/Hi88Nw7Bho/D69B+wJdUur/XAmYR/58rbPfciJn21DexvKnnVCkx78Tlp+Q/7IZlRnEj6dy7G0/Jhz+HFSV9hm7yDM+lfzH19lLz8B+z3YXfZuZCuZzS+LQwNR5zAz6/S8oXFQuKVmp0LMWzi8oCfW2XHifRtP2D6+Bfx3DB2baNex/QftsBXE3LsiVj36aTC9h77flG7VC52JK5U2n8YnntxPOYuPyY9G8sh/DZlNlZURkN4Hoval51rdPGHhhM/v8qXLyzXQxMIBIILR45exwUIorziA3k/OHGOF/KCyHfs5mIECQ1UbK5ELlB4YzTrYDIVhXnR2N3cUNswWAPrwa2Y9uyj6HFTT9x+R2+89MrrOHr8JDQ8YbN/KEeDw+mG2aRYe1XQq8OQW2DDHytWIt9ih1qthVqjBSWoDgQlkdbqDMjOy8ek9ybjtl534rbb78Arr7yM0CAdzEY1pk6dgtOnz+Hr7zbiP/YHR36+iwsQahf7u8JlYkVKMC3wj1Zrhk5jwMMP9pKXgNf1OhNr51guEASbo/g0NLQGLyRWKIUgUaC8Hgye/T7QO0DnV85T2nORyED5QxRG1T+MF2oX/81QFZBHwKGDJ5CWlo4HH7qHC34F1jRY7edQu144XC475n/8Jb7+6kf+PuzYvh8jn3sZTieFU9IgL8/O508cT+LhjE4nZGLIEy/gqSdH4pmnX8SaNeuk86i0WL5sPe7/32A8P/IVPDt8NAY+MhSpZ3K4+JCdZcPYMW/i0YHDMPyZMfjyi2/5fqUhIz0bzw4bi6TTZ/k1UT6Hl8ZMwKpVG7ng8dmnP+LB+x/Hm+Pfw6iR4zDy2VdRkEufIQa8+Pxr2LhuG2bP/Fw+mm+E8CAQCAQCgS+aPowhjddj9VF5ntH25n5Im9MH13S7C2OXGtG4KN9bmdA2CMOOcbfg2o7Xoc9re9H9wxl4iBSCWv3w5ns9kDajP66jXAs334eJf52TdgqIFh1GfoRnVF/ikRvYfjcMwcrmb2PWYOkPnJLxzvHwED5TRISo29H7ut8wY3YB7rqlpbywFvq9+R56pM1A/+to+5tx38S/2J9BJRN1++MYqP4aA9l+1w5ZjDMwouC/KRh4mxReqs9HOXjomd6Il7cXCASXIWdWYPKklVDd+CTenDITM6dPxHO3h2DDh1OwPKm4MTxr3Xf4VXsnXmXbTX/zQcTsXoBF68g9PAG/z1sKwz1vYuqb96PG5m/xTwLfAd/9qsWdr05hx30TD8bsxoJF65CFDPz79a/Q9n4D09ny+2tsxqe/+v6jMyLCgK3bPdYl7MYOq9lPoIGLw5kVkzFppQo3PvkmpsxkbTPxOdwesgEfTlkOryZknMGKKe/jV3t3jHp3OmuXNzC4SQI+m7wIOwMPei07CX/gk58z0fm5yZjJrmvKyM5IXzoHvKmzjmPnsUxUitzhfayICBi2bi/KecT6x+4dVphFTnOBQHAZ8UFCxcQHwuEsGtFMYkRZeb7+aahdKgRZczB/yjvocftdmPb9r5g9awbq1auHjIws7q1gpBHwQTURFFSLT43GCJhMUexztwZbVhPtr64Pm51C97B1bFut3gir1YKPPpoLu8MOjU7PlofAYAqFwRwKU3A4L1TXGUxccCBI5HC7VRg9ZhwyMzPxycdz8O3XX+LGG2/kWgIJF6Rd1KtbAw/+Xw80aFAPqalAcoobBZZgmA21EGSsgxBjQ1YaIMgQz0dqhwbXR0hwPQSZYhEcVBsh5vqsHg+DPpKHphGUDU/PhbJS1v5e1nOR6OBySXXvXBJVmVuCDPXHjpxATEwt1KgRAafTyt9PuyMbNts5OF1WVuQLk8nPL/JkIGiePA9UKj0+eH8mGjduiIWfz8b8T2fg2mu7yFsB4eFhmDjpdbb8Q8z9eCrq1KmNHxez371qE/s99gkcDgc+nj8dn342E/fcc7e8V+nIyyv+YzEvLx8up/QLjO5tytSJ/Lxz5k3l6/7681/2alJi8nwcO34Ce/bs49v6Q+UmqVIgEFwRUKgTMhoKBAKBQCCovlTF74G1O6X40l3b1OZTIjk5GVPPSJbft1sVWYD/m/cu0u4ahTZHFmDuz7uR7jShdo8nMLzLUcxcHIqnhl+PMHlbb8gj4bfYVzHumoOY9vI2tH97BLqHObFt/nP4ozZbflsteUsZGg3/WyxeHXcbCtc4s7Fl4Vv4teZwvNG7jrxQgh8/vCcitgK93uyL+mzZmeXsD6rkONZwwJ0zB6ENeWF88jGW7juLAqcGpsa9MXJ4T2hWTMSbie3QN/Mv/HwciGX3NOK+Fgiia1jqRBfTXmxiy6Na98WQx7sjTkNeC99izhfrkUxt0G0Qht7TCvr9izD+l5oYQdec8S+mvbkX1775NLooA1It/2He9DTcNaoNjiyYi593p8Npqo0eTwxHl6MzsTj0KQy/3qMFD32L0Z+48Og7D6JFYaiBDKz84FVsuIraLAULh/2GENYW23/fhJyQlug3dAi6x2lYU+3FT7MXYk1iATRRrdF3yON8ObXTUmc3RB5fj305ejTuPRLDe8ZBs2cRnvtchSfffhitig2IPYPlE9/E0iRWjeuNVwcD8988jLiOp7EloRvGjeuKjJ9mY+GaRBRootC67xA83p0djz2rvect12CF57HuTMabv4Wjp/TQ0Fd6aJg4Pxlx0kPDoDbkCfMJPl66D2cLnNCYGqP3yOHoGbfH77178vLe4oYAgUAgqCqel0diV6VBVIFGjKenpcKSL7nL1YisBwppFB5UG8lnM/HYk0/jva9+xlm1GXabG3fXssteCmr8vfIfrFu3HmfPnkWtWjXR/6H/oX79uvjjj39w4vhJxMfH4a+/VsJoNOKJJwbB5VRhyS+/YM2atejWrSs/X7OmTdG5cyf8sXw5du/ew0PLXnfttejb5y44rAXsnBYemunfdZvw1tsTsfiH7xBs0nOPCg2FoWXXceTocTw9lH13//YT29+Nf//djLVrpeuKiorGLbf2QoOGDbD1v41ISDyF//u/e/DN14v5ue6++y52vX+wc+/lx7vu2k7o3bcnrLYMWO3ne4dcyejVJBzV4eGVFK+HL75ehhu6tUB+wUk4nNL3IPVLxcPBEzKoKx4I5REhvjzWFAManCz0/KH3oKR3gM5XmnOdS2f9hX2th4VfWK8XCkv2y4+rWR9bgXnzJ6PAehZ2h5SgnQzzlD9j0sQ5CAsNwfDnnsB/m3dgygczsXDRTLiRB5tFjyFPjMTbE9+AWq3Cgw8MxE9LvkR4pBYatQnTPljABYWXxo1g7W9lv7vTcOTQCeTk5GDv3gPIzy9gv6/G4JZbemH2R9PQvAX7zatyY8mPK7FixUpMn/km0jMOFLYhvdeUk4FCMpF3xOw5U9g1mvDUU6MwZdrbqFFLyucweNBI9h7di1533sjux4bEhDM4dvQkex75WLVqLZo1b8r2GYyH+j+GmjVr4PU3XmTvvxmxsbH8PN4IjweBQCAQCAQCgUBQaRzIaIv2cQfx94Z4PPEueTy8j7H3NEVQ3I3ooT2ME/J255G3DVsO1kHntrUAC/sDF+EI4/Z1Df+D8kzqWb5ZEXnYtuUg6nRuWyQ6ZP2Lac+Nw8IjTdDrOj+JMk0t0SpqK3bwC8nAvj1Ah3Yefyzl2RHa42lMnE6eBveh3pHN2J0mr9u1C/b732XL+yNm8xx8v1Mek5+yC7nXvoHpU0ehU/p3+PrfDHbof7FwwSE0HzYVMycORr098/DZxiwYr+qPRxutwY+b0rFzyT8IefiRItGBOHIAGW3bI+7g39gQ/wTeJY+H98finqZBiLuxB7SHi7fg2VMnkB9VA9HFbOkRaNYyBknJSiLRJGxJboXRU6bixWsy8d3CFTjD7n3dgvk43elFTJ45HW/01uLXeb+DHEuIlAQXbnppOt7t3xDHl/6N/bTwqnvxVOdELBzzIsZPX4Clqw4i2UJtUAu3De6NOPav92BFBDqMghavYPq422BatwDzT3fCi5PZvbzRG9pf5+F3dqIMn8t9HcuElq2isFV6aMiQHhqKnloe7KE98PRE8viYiPvqHcHmwofm694FAoGgemAyB/FwS0RugfK56OZiQmR4GD575zVY925EbaMkTrgcdrhcTixbthxNmjRGv359uBH/1VfegtulRm5OHhYt+pIb8++66w4YDAZ89NE8GIwG1K8nBXmlKZWIiAgcOnSYJ9y9u3dvLkgs/OxzrFq9Fmo5nJNKrcHm//5Djx43IDTYDKfDBofNAru1AA5rfrEYOmTMXbbsDzRt2hj33XcPTCZ27tkfIiIsCJlZ2di+bRfGjnkde/fu4zkKDh06ws6djt6972DnvhafffYV1qz6D5TEt7rBR+Lb09C9WzMkJ5/mheo2eypfRyhCAM1nZ58tVkob9sgfqTpDoehATD/WpEKeP57YWdelBNMXHLcLMTE1WftkoyDfxsMpSQmZzTxJNOV1KA0q9o/EBL1ez373hvAQTfSOKqjUOixdsgJvvPYu1q3fhITEJOTJnhO5edK0Vs0abD9qhKL9dDodFx0oVBOJSTRVcMoeDX5Rgd/Lp/O/w7vvTMN/m7fx81qtxcWi3r17wRQUWPARwoNAIBAIBAKBQCAICHk6eHo7lAVn9hbMf3dpoUHbJ/ZELJuzBPoHhqFnoYoQCDsSl83BEv0DGOa5Q1h3jJg5HRP7qbF48k84Ii8uThhatwnHjt3sirJ2Y2dmSzSLkVcRobXR0JSAf374Ah/P/Q3H5MWcq2/BrbV10IR2RMeWTiSlKEac5mjfPhQaXW106hCH4ydPAadO4nhMF1zbkP3hGdQc17YNxUEuGmjQ9L7HEfvnBHyPe/BAe0/VwRdOZG+Zj3eXBmhBgx6BA0fEoPut7RGq0aF2pw6IS0pGCk7h2BEbDv80ASOHPYdxC7cjP20fDir6Tv2WaM4uLah+Q9Rif6BKf6IGocV9Y/H+uy/jka7xyN62CJPGTD4vhJZELTSsHwSNRoNTx47AdvgnTBg5DM+NW4jt+WnYx07kb7kvwlq3QfiO3awfZWH3zky0LP7QULuhCQn//IAvPp6L34o9NF/3LhAIBBeHqceayLWqh4yOZIAn8UEhLS2ZmyaNBh1mTJ+K6PAQvDt2FMY82AfzvvsFKq2Ul2HS22/i7rvvQJOmDXHXXbcjMzMLWdm53CDZtm0bjBk7DDfd2AXXXHsdUlLOoGHDuujRozs/R8+eN+G+e+/GDd264obuXfHi8yNx9dVXoUO7dtwDYu++ffwcCmR0JZGCRAbydnC7XXA67Kw42LVKhlSVWwOX24GJE1+XrqsJXVcvfl0Wi4XfT3JyEq655hqMen4sunW7CW3atsfwZ4eideur0K5dW/ncB9nRigyw1Qc3LNZzKChIQL4liReq0zJPY3VJlMfbgQji+Q1lXMBzDQ/zakn5HhRI+PAsnhjYIYyVo2GUCeqPLVo2QXp6Olav2gi9NhRGXQRPHE1JojUBBC6VSgu3HIaJ+nhYWBhsNhsyMrJ5bgXyTlBwOd347rufMGhQf4wdNxRPDX2Yh2QigoMlj+PTSSlsP12x/RR02hCeJFoKM2ZAamo6/21mNhX3bKHQUUVdQYXsrDz88P2PeG7k03hx7FN46umHERt3vlcDJZsOhBAeBAKBQCAQCAQCQaXRPGIHtiU1w83XnsbHY4bhuTeWI+zum1DnzFqsdTfh4Y08cWZvw6KJP8Bxz2gMaCMbR4wmmJGJLEr3ACdoYBaN5uI4s7Ft0UT84LgHowe0wflmew1C69RGeM5RnPBtw0ZEy6ug370Ph3ZuQ3qHtsWv6chPeOeD35Aa3QI39u+DFvLiwOihK93ANglLFjLVIdCkn8V5YwgbN0fEjm1IanYzrj39McYMew5vLA/D3TfVwZm1a+FuUrwFa9StD3PSaa/cDxk4uC8FcbGexnlfRKDnCzN5vgapjEFPuZkDogtHgw634aFRL+H+JgnYWuhd4J+Ini94nGcmxsgn8rf8PCJa4ir9buw7tBPb0jugbfGHhp/e+QC/pUajxY390ad0D00gEAguOC79BQ4HIxtvPRNMk3GRDPu1akTijVfHYfkfv2PUiOFYsuhTLFv2Fw+3NG/+p7j33gfx3LNj8A77fLXZvMPiuNm3s4V0CGnOK4q7y+ngI7cPHDiIxx4fgoGDBmPMSy9j8+b/5C2KCAkJ4aGTwPM5UFHzPBMUHolGgxO0XKsy45NPPpeu67kX2XW9z69L0TDq1q2DQYPuZ999ZtSqFYzDhw7hySeGYeDAJzF27Gvs3FvYVmp2RD27QCO7aMovIe1bPaCk4PmwWNN4kcIrubmng3fYI38Cgy/Df2l4qtEx6nac5+sWz8FVGs8H7+vxvAYahG/x7p4XAMrhEB5pwpNPPobZsz7GF58vwfatx/Dz4n/w0ayFrF8WuaJSPwsKNiMtLQ2bN+zAru3HMW/uItmDwI342jFo2bIlO84C1m/PYM2qbUhIkMKcajRq7ll06PBRnDp5Br/98g+2bd3B1wUHm9Ct2/WY/8ln2LHjCDZvPICt26R1CuThs3b1TuzZdQo72Xk/mjUfzZo1QWR0GPRGPfd+2Lh+Kw7sO41PPv6mMOeD3sDeQfZZcHD/YZw4lozvv/0NB/aTcFc2hPAgEAgEAoFAIBAIAkI5HpQ8DyXRqU8H7Jr6ITaE342X3p+Jme8/j5vUazFjxlZc1fea4vkd8nZi0YxdaDVyOHo39DCKhDVDi7jj2Ls3G/bs7dh+MBqtW5JnQx52LpqBXa1GYnjvhh6iQwKWvvEGvmbbO8kbgv3RdSa6JZr5M6LXaoaWBVvxw9okXNXSSwphf8zmhLbC9d3aIjZ5Hw7DBZdi1N+1CZuyndyLY8s+MxrUjVZWYNMmdm57Iv7bmoQG9eoCdeuhQcombDhmZ8c8gA07stGMiwZ52PT5N3D2Go1HG23AwuVJsjeBjLET+nTYhakfbkD43S/h/Zkz8f7zN0G9dgZmbL0Kfa/xypDR9FbcFbcRn89fL4U9clpwctk8/JzWEXd2VbxBUrBpwzHWMqxt/tuKpAb1UJf9q9cgA5vYH7fZ7I9O8qoY/dIPfrxEJBKWvoFhLy3ElkwpJIfTko08mwbRkf6ydkjUrdcAGZtWYZvcdvNHv4Qf2In8LfdNLTRrWYCtP6xF0lUtvQSsPOTmhKLV9d3QNjYZ+w6DhwqR8HXvAoFAUL1wq4oSUZOhXq3RQ6Mlo6MDQUYdet3aEz1v6Yk9e/Zgx85d+GXJL1i4cC6++fpTfDDlbZhMvrP5yzmiOSp10chnEg+0OiPmfTIfvW6/DT8v/g6fL5yP7t27yVtI0KjvDu3bY+3addyjQqMzQGsw8gTUWgM7p6IqsOmu3XvZdf1aeF1TpkwqvC5FACFU7FtVp9fg66+/5N4aX3/zOSZNeg+dOnWG1WJHxjkLKUBwO0xsyvYnw7e7+nhBKEKDL8HBE3/ig7/lJfFC7UOFOU4qExr4obsI+cKd7PeW3ZGL/z1wJ4Y/OwQb1m/CxLcnY9WqNWjStBHrU27UqBGNkNAQknzQtGk93Mres7fZNtOnfYQ6deLRuHEj9t5Q77XjpXEjYbPa8OywF7kA2KBBfdSsVZPt68RTTz+Glf/8i+HPjGbvwT7ceGM3REZGcHFv5Khh3BNh3Euv46svv+X70XELlR6G1WbF2NGvYczoVxHB9hs9djicrnyYzTqez2HRoq8x/vV3+LaNGjfkooPBoMWIkUPx1VffY9TIcTxk2o03dec5K0gIjGPn1BtKbniRXFoguIIQyaUFAoFAIBBc7OTShDN9G376Yik2HaMEzXpENbkOvR/sg441i7sFHPp2ND5cI8WnVYjrLSWRdiatwIypS3HEpkftbo9hOCVypkTKH65BsT0oAfG42xCd9C8+mfszdqfboI/qiPufHYAuUcUSHxQlr2bHP/Hzq5i8/io8+979aErJit9MlpJL5+3EV+99hvXplEC6H9onfoek7lNw19l38eZ/taQk0qc0RddEyaU/zkXHLinYvun/27v3GKnKO4zjz5nbLjvLIi6XRfECCKKtNhFTamNpbE3QP7BNrKUETQWCaamXf2wxpFobKiq2eEERpYLWqqzG2MZWIS4s1NgWFKktUPFCK0FlEaQLO5ed2+n5vbOjA7LrirMLuN9PsuHM2Tln3nPmbEje533fX1LHdVZcevwUzZx8jkIv3aW5m8/T3B+PVzy9SY/+6s8aMut6TTyg4LEd+4x+/+w6bfsgpXysXqO/PklTvnOuDrqFRdldeuWppWpct8Pd79pTztX3p0/WOe76X9PDVy9R27njtXPjOiWP+7iItH1PjUue0LqO4tKTZk7XBcOj7j4t0Uzde+VXioWcS/cmv0evNi7V0xt3qDWVV3CjddbEH+ryiRYCvaVnfr5Qq6ov0pyZIT08d4PG3ThHrh64O26JnrD2WRHpSTM1/YLhina2v/xck1o0r1RA/L9/0I2//qu+fO18TR5TLGj9visundBrj8/XI8UvTZees0NPvjdBC2aE9Wgn116O4tIAelNDNq2pI7Z32elbSbs/aFEqmZDnx9zo8lNPHattb7fqicZGffeSS1yhaFsuacFdd+uKKy7XsGENmj37Bi19aLEbbf38iiYtX/6kGp98XE1Nq9S8eo3uWThPuXxaa5v/oWXLfhf8/hG1trZq2rQf6Zqrf6IzzxyrVCqj+XfcoW9O+IYLH7ZufUOLH1zilj2addUMpZP7FI31C+5DWLOuvk51df01Y9qVqqmp0d/+vk7nfW188Bl5V1z6+ef+pE3/2qQb5szRsod+69r13IqVwec26qngOl5oekGrm9do4T23K5MJzlsV17XXzNGECedr4kXf0htbt+nBBx/SWWefrQsvvFjPr3xRo0Y26IwzGjRkSLEj3feykpeXF7Lg+oAhAce88lkFn/W5K59dcLihw6fNauiqTQX7XgLJRCI4z4EBkbWnZaevSLC7flB5/NQ7rA5CNBx3dR3C4Zj8ghc8P77yhazCH9V4sNcZFfyse18+77nn154xq1tS8Atu9kkoFHa1GHI5ux7PzSKyGT+2lJHVb7BlknL5QnBsKWiz9+TdQAtb1ikfHBcKflkIPsuCOvv7bEu8r5p+9YpFrHaEF3x2QbGqsDLZpLLBj9VaqYrEg/fb7CI7pYWHxVlHFmpYG0JeLNguBO0Lfhfsd8FlsC8fXI+FK+3B31suPbDT4tIED8AXCMEDAAA4GoKHL6KWlfM0d8O4Ygd4x75jQzF40EzroO/Y1Wd079oJHgD0tkimoOtGvtUr4cOhgodEMqLHHntKzc1r3DJHgwcP1pQfTNbUqVNUyBd0082/1IoVK92o6ssuu1Rr176oRYsWalXTajWvWas7F9yifD6jtX/ZoKeffkb3339ncFxWy5f/UUuXPay2tjbd/IubNGBAnebderv7jPHjv6oxY8bI1pe/asaVak/uc8s6RWPV+rB1vxY/sESrVq0Ozpt3dRlm//R6ZXM53XrbfC1edK/rgr157i1l7fqea9f9992rpuC45jXNrl3t7fsUjkW0ft0W3X7bbz767NFjTlMk+Lzp0y9XIrFbW99o0b+3vqtkol2jRg3VmV8aqtq4dZD7Usg6u/PyvZw87+jpNrWO6ZJSUeju+DzBQyV1FkB0N3goKQUQFjzs2uUrGvE08Hi3q0+y+/ryyynVHx9RwfcVjhRcwe3is2sBRfDsRPxgn+dmiFhBbss+gj/14vHBtpWcKP0uEg3em/WC/b4LLIwFHrb0aTTmK5vxgmfRlu6ykMLXyJNHEzwAfQHBAwAAIHjoGQQPxyKCBwBHsUJxvfue7gguBQ/Gwoehg0Zq4PEnyo3Q9j21pzOqqo4prKhs9LSNsrZAoHV/m6qrYqqKReXGXod9ybfR1zbKOut+3tsb1fBBVtS2oFw2pUi0n3KZkAsPauO1Kvh5ZTJZtbdn1L82bl36bsR0PptRJh20KXhh68jbsk9W1yGTzblR1lUxG2VtI7mLHanW9ZnPZdz7Dm6XBRl2TL6Qdm1KZXe7ttoo71wurEx7VrX9raZD2F1bLpdWKrXXvfb9kNKZtDZvbtGbb+9UNBLW6aMbXAjhCmDbCHDPenCtOLL9a3fxyCkFDxY62EyE7s5AOLjDvzfDh67aae3qTuhgDhU8mEQi7mYI9PXg4c03M9q3r6Bx46p79ft1MqMIHoC+gOABAAAQPACfDcEDgCPlZyfuUN5LHtBRWImlbcrZ+fbs3uW2LXgYNGjoAecN+x//Hx7x+3dsdS7n7e/YkppebdN5Y6sVr/m4I7g75+gJpXYdfD9LPjHa3rflbopL3RRrPHjauzelzVt2atu2Fg0eVKexY4dqxIh6N2LcLcHklmHKBi96fykmtwxP2SyHL0Lw8GkseLDliYwtR1QKH8qDhw/3RNSvpuqILLV0tLDvd+OrafUfENZpo4pLPJW+49J336PfOcED0DcQPAAAgCMRPAAAgM/Oz/uaffK7bts6zNuSe9y2qUToYKzjN5lMfLTc0sHBQ0kpgOhucGAd/fdtq9fF4e0aeUq8Y++xETyUhy3u/TabwTqz/XBHCCHt2NGq17fu1DvbP9DIEQ064/Shahhm12bdqDn5oSNbD6KSwcPhLuHUHdZOczjPc3eCh9b/RRSvrVbdgI4dfZB9v1u2tGvYsKgGDrRA7dB6LHzoInjovDUAAAAAAAAAeoQX9jT/3eG6+z8nuM7w2pp610FbqdChXL+auKrjUbWlPjwg4CixDnhTPqOhKxYwXDcio5dSQ7RiY1rP/jOrZa/Xdfv4nlC6hq6Uhw7GXocUkULtwYvgePsJtk86qb8u/PbpmjHtfJ0wbIBe2fCOHnt8vdav3679+315hergZgXnKvST/Khbtgmf9Hme5VLo0BWrO5DNMqY+GvUUc5Md7N86VVfVu3/t9ZHEjAcAAAAAXepsxgMAAACAvo2llgAAAAAclkMFDwAAAADQGeYBAQAAAAAAAACAimHGAwAAAAAAAAAAqBhmPAAAAAAAAAAAgIoheAAAAAAAAAAAABVD8AAAAAAAAAAAACqG4AEAAAAAAAAAAFQMwQMAAAAAAAAAAKgYggcAAAAAAAAAAFAxBA8AAAAAAAAAAKBiCB4AAAAAAAAAAEDFEDwAAAAAAAAAAICK8RKJhN+xDQAAAAAAAAAA8DlI/we9XPVgnkM7O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76400"/>
            <a:ext cx="815727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042CAEAC-C113-E101-8015-68126F5C5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99"/>
    </mc:Choice>
    <mc:Fallback xmlns="">
      <p:transition spd="slow" advTm="4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129145"/>
            <a:ext cx="81529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8001000" cy="304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</a:rPr>
              <a:t>Predictive</a:t>
            </a:r>
            <a:r>
              <a:rPr lang="en-US" sz="4000" b="1" dirty="0"/>
              <a:t> </a:t>
            </a:r>
            <a:r>
              <a:rPr lang="en-US" sz="4400" b="1" dirty="0">
                <a:solidFill>
                  <a:srgbClr val="92D050"/>
                </a:solidFill>
              </a:rPr>
              <a:t>Analysis</a:t>
            </a:r>
            <a:br>
              <a:rPr lang="en-US" sz="4000" dirty="0">
                <a:solidFill>
                  <a:srgbClr val="00B050"/>
                </a:solidFill>
              </a:rPr>
            </a:br>
            <a:endParaRPr lang="en-US" dirty="0"/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6D973837-5878-90F7-D5E9-13BAAEAE7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01"/>
    </mc:Choice>
    <mc:Fallback xmlns="">
      <p:transition spd="slow" advTm="6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</a:rPr>
              <a:t>R-</a:t>
            </a:r>
            <a:r>
              <a:rPr lang="en-US" sz="4400" b="1" dirty="0">
                <a:solidFill>
                  <a:srgbClr val="00B050"/>
                </a:solidFill>
              </a:rPr>
              <a:t> </a:t>
            </a:r>
            <a:r>
              <a:rPr lang="en-US" sz="4400" b="1" dirty="0">
                <a:solidFill>
                  <a:srgbClr val="92D050"/>
                </a:solidFill>
              </a:rPr>
              <a:t>code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7E69C2-C573-298D-FFD2-5D4B4EBE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3" y="1441405"/>
            <a:ext cx="2743200" cy="1758462"/>
          </a:xfrm>
          <a:prstGeom prst="rect">
            <a:avLst/>
          </a:prstGeom>
        </p:spPr>
      </p:pic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1E66E7-5361-CCC7-EB8B-C198EE0F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741" y="1361617"/>
            <a:ext cx="2812473" cy="1840108"/>
          </a:xfrm>
          <a:prstGeom prst="rect">
            <a:avLst/>
          </a:prstGeom>
        </p:spPr>
      </p:pic>
      <p:pic>
        <p:nvPicPr>
          <p:cNvPr id="5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A9FD13-2489-5431-9216-D4BFA217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468" y="3849124"/>
            <a:ext cx="2743200" cy="17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56C-F92A-30DD-0887-96F2FE0A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45DFA-409E-7393-905B-41DB5638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4763165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19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95</Words>
  <Application>Microsoft Office PowerPoint</Application>
  <PresentationFormat>On-screen Show (4:3)</PresentationFormat>
  <Paragraphs>31</Paragraphs>
  <Slides>9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Clarity</vt:lpstr>
      <vt:lpstr>BIG DATA Project</vt:lpstr>
      <vt:lpstr>About the Project</vt:lpstr>
      <vt:lpstr>Process Flow</vt:lpstr>
      <vt:lpstr>What constitutes risk?</vt:lpstr>
      <vt:lpstr>Who are at risk?</vt:lpstr>
      <vt:lpstr>PowerPoint Presentation</vt:lpstr>
      <vt:lpstr>Predictive Analysis </vt:lpstr>
      <vt:lpstr>R- code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Gangadasu, Prem Sainath Reddy</cp:lastModifiedBy>
  <cp:revision>28</cp:revision>
  <dcterms:created xsi:type="dcterms:W3CDTF">2023-07-31T02:05:25Z</dcterms:created>
  <dcterms:modified xsi:type="dcterms:W3CDTF">2023-08-01T06:58:19Z</dcterms:modified>
</cp:coreProperties>
</file>